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8" r:id="rId4"/>
    <p:sldId id="274" r:id="rId5"/>
    <p:sldId id="275" r:id="rId6"/>
    <p:sldId id="317" r:id="rId7"/>
    <p:sldId id="318" r:id="rId8"/>
    <p:sldId id="277" r:id="rId9"/>
    <p:sldId id="319" r:id="rId10"/>
    <p:sldId id="286" r:id="rId11"/>
    <p:sldId id="285" r:id="rId12"/>
    <p:sldId id="284" r:id="rId13"/>
    <p:sldId id="287" r:id="rId14"/>
    <p:sldId id="288" r:id="rId15"/>
    <p:sldId id="294" r:id="rId16"/>
    <p:sldId id="289" r:id="rId17"/>
    <p:sldId id="290" r:id="rId18"/>
    <p:sldId id="291" r:id="rId19"/>
    <p:sldId id="292" r:id="rId20"/>
    <p:sldId id="293" r:id="rId21"/>
    <p:sldId id="295" r:id="rId22"/>
    <p:sldId id="296" r:id="rId23"/>
    <p:sldId id="320" r:id="rId24"/>
    <p:sldId id="280" r:id="rId25"/>
    <p:sldId id="278" r:id="rId26"/>
    <p:sldId id="279" r:id="rId27"/>
    <p:sldId id="281" r:id="rId28"/>
    <p:sldId id="282" r:id="rId29"/>
    <p:sldId id="283" r:id="rId30"/>
    <p:sldId id="264" r:id="rId31"/>
    <p:sldId id="270" r:id="rId32"/>
    <p:sldId id="297" r:id="rId33"/>
    <p:sldId id="298" r:id="rId34"/>
    <p:sldId id="299" r:id="rId35"/>
    <p:sldId id="301" r:id="rId36"/>
    <p:sldId id="302" r:id="rId37"/>
    <p:sldId id="303" r:id="rId38"/>
    <p:sldId id="304" r:id="rId39"/>
    <p:sldId id="305" r:id="rId40"/>
    <p:sldId id="306" r:id="rId41"/>
    <p:sldId id="300" r:id="rId42"/>
    <p:sldId id="324" r:id="rId43"/>
    <p:sldId id="331" r:id="rId44"/>
    <p:sldId id="330" r:id="rId45"/>
    <p:sldId id="315" r:id="rId46"/>
    <p:sldId id="272" r:id="rId47"/>
    <p:sldId id="314" r:id="rId48"/>
    <p:sldId id="332" r:id="rId49"/>
    <p:sldId id="334" r:id="rId50"/>
    <p:sldId id="333" r:id="rId51"/>
    <p:sldId id="326" r:id="rId52"/>
    <p:sldId id="327" r:id="rId53"/>
    <p:sldId id="259" r:id="rId54"/>
    <p:sldId id="260" r:id="rId55"/>
    <p:sldId id="307" r:id="rId56"/>
    <p:sldId id="261" r:id="rId57"/>
    <p:sldId id="263" r:id="rId58"/>
    <p:sldId id="309" r:id="rId59"/>
    <p:sldId id="310" r:id="rId60"/>
    <p:sldId id="311" r:id="rId61"/>
    <p:sldId id="322" r:id="rId62"/>
    <p:sldId id="321" r:id="rId63"/>
    <p:sldId id="323" r:id="rId64"/>
    <p:sldId id="265" r:id="rId65"/>
    <p:sldId id="266" r:id="rId66"/>
    <p:sldId id="267" r:id="rId67"/>
    <p:sldId id="268" r:id="rId68"/>
    <p:sldId id="271" r:id="rId69"/>
    <p:sldId id="316" r:id="rId70"/>
    <p:sldId id="335" r:id="rId71"/>
    <p:sldId id="308" r:id="rId7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7D7370-8C5D-4E0A-843E-2ABAD7B5C8A1}" v="1" dt="2022-02-15T11:32:50.454"/>
    <p1510:client id="{A386927A-286C-4996-AD7F-9DE4E6F180EF}" v="62" dt="2022-02-15T08:46:41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. Jeroen S. Pols" userId="7b7f760247d37ef8" providerId="LiveId" clId="{967D7370-8C5D-4E0A-843E-2ABAD7B5C8A1}"/>
    <pc:docChg chg="custSel addSld modSld">
      <pc:chgData name="mr. Jeroen S. Pols" userId="7b7f760247d37ef8" providerId="LiveId" clId="{967D7370-8C5D-4E0A-843E-2ABAD7B5C8A1}" dt="2022-02-15T11:33:12.669" v="7" actId="1076"/>
      <pc:docMkLst>
        <pc:docMk/>
      </pc:docMkLst>
      <pc:sldChg chg="addSp modSp new mod setBg">
        <pc:chgData name="mr. Jeroen S. Pols" userId="7b7f760247d37ef8" providerId="LiveId" clId="{967D7370-8C5D-4E0A-843E-2ABAD7B5C8A1}" dt="2022-02-15T11:33:12.669" v="7" actId="1076"/>
        <pc:sldMkLst>
          <pc:docMk/>
          <pc:sldMk cId="711496875" sldId="335"/>
        </pc:sldMkLst>
        <pc:spChg chg="add">
          <ac:chgData name="mr. Jeroen S. Pols" userId="7b7f760247d37ef8" providerId="LiveId" clId="{967D7370-8C5D-4E0A-843E-2ABAD7B5C8A1}" dt="2022-02-15T11:32:56.295" v="2" actId="26606"/>
          <ac:spMkLst>
            <pc:docMk/>
            <pc:sldMk cId="711496875" sldId="335"/>
            <ac:spMk id="8" creationId="{AB8C311F-7253-4AED-9701-7FC0708C41C7}"/>
          </ac:spMkLst>
        </pc:spChg>
        <pc:spChg chg="add">
          <ac:chgData name="mr. Jeroen S. Pols" userId="7b7f760247d37ef8" providerId="LiveId" clId="{967D7370-8C5D-4E0A-843E-2ABAD7B5C8A1}" dt="2022-02-15T11:32:56.295" v="2" actId="26606"/>
          <ac:spMkLst>
            <pc:docMk/>
            <pc:sldMk cId="711496875" sldId="335"/>
            <ac:spMk id="10" creationId="{E2384209-CB15-4CDF-9D31-C44FD9A3F20D}"/>
          </ac:spMkLst>
        </pc:spChg>
        <pc:spChg chg="add">
          <ac:chgData name="mr. Jeroen S. Pols" userId="7b7f760247d37ef8" providerId="LiveId" clId="{967D7370-8C5D-4E0A-843E-2ABAD7B5C8A1}" dt="2022-02-15T11:32:56.295" v="2" actId="26606"/>
          <ac:spMkLst>
            <pc:docMk/>
            <pc:sldMk cId="711496875" sldId="335"/>
            <ac:spMk id="12" creationId="{2633B3B5-CC90-43F0-8714-D31D1F3F0209}"/>
          </ac:spMkLst>
        </pc:spChg>
        <pc:spChg chg="add">
          <ac:chgData name="mr. Jeroen S. Pols" userId="7b7f760247d37ef8" providerId="LiveId" clId="{967D7370-8C5D-4E0A-843E-2ABAD7B5C8A1}" dt="2022-02-15T11:32:56.295" v="2" actId="26606"/>
          <ac:spMkLst>
            <pc:docMk/>
            <pc:sldMk cId="711496875" sldId="335"/>
            <ac:spMk id="14" creationId="{A8D57A06-A426-446D-B02C-A2DC6B62E45E}"/>
          </ac:spMkLst>
        </pc:spChg>
        <pc:picChg chg="add mod modCrop">
          <ac:chgData name="mr. Jeroen S. Pols" userId="7b7f760247d37ef8" providerId="LiveId" clId="{967D7370-8C5D-4E0A-843E-2ABAD7B5C8A1}" dt="2022-02-15T11:33:12.669" v="7" actId="1076"/>
          <ac:picMkLst>
            <pc:docMk/>
            <pc:sldMk cId="711496875" sldId="335"/>
            <ac:picMk id="3" creationId="{1F691AA5-2EDE-4204-830B-51B734E2804A}"/>
          </ac:picMkLst>
        </pc:picChg>
      </pc:sldChg>
    </pc:docChg>
  </pc:docChgLst>
  <pc:docChgLst>
    <pc:chgData name="mr. Jeroen S. Pols" userId="7b7f760247d37ef8" providerId="LiveId" clId="{A386927A-286C-4996-AD7F-9DE4E6F180EF}"/>
    <pc:docChg chg="undo custSel addSld delSld modSld sldOrd">
      <pc:chgData name="mr. Jeroen S. Pols" userId="7b7f760247d37ef8" providerId="LiveId" clId="{A386927A-286C-4996-AD7F-9DE4E6F180EF}" dt="2022-02-15T08:46:49.304" v="976" actId="14100"/>
      <pc:docMkLst>
        <pc:docMk/>
      </pc:docMkLst>
      <pc:sldChg chg="addSp delSp modSp mod setBg addAnim delAnim setClrOvrMap">
        <pc:chgData name="mr. Jeroen S. Pols" userId="7b7f760247d37ef8" providerId="LiveId" clId="{A386927A-286C-4996-AD7F-9DE4E6F180EF}" dt="2022-02-15T08:46:49.304" v="976" actId="14100"/>
        <pc:sldMkLst>
          <pc:docMk/>
          <pc:sldMk cId="1072818276" sldId="256"/>
        </pc:sldMkLst>
        <pc:spChg chg="mod">
          <ac:chgData name="mr. Jeroen S. Pols" userId="7b7f760247d37ef8" providerId="LiveId" clId="{A386927A-286C-4996-AD7F-9DE4E6F180EF}" dt="2022-02-15T08:46:49.304" v="976" actId="14100"/>
          <ac:spMkLst>
            <pc:docMk/>
            <pc:sldMk cId="1072818276" sldId="256"/>
            <ac:spMk id="2" creationId="{0801FA8D-1F89-4551-A82B-10B3B5CF8938}"/>
          </ac:spMkLst>
        </pc:spChg>
        <pc:spChg chg="del mod">
          <ac:chgData name="mr. Jeroen S. Pols" userId="7b7f760247d37ef8" providerId="LiveId" clId="{A386927A-286C-4996-AD7F-9DE4E6F180EF}" dt="2022-02-15T08:46:37.638" v="974" actId="478"/>
          <ac:spMkLst>
            <pc:docMk/>
            <pc:sldMk cId="1072818276" sldId="256"/>
            <ac:spMk id="3" creationId="{69C2FB67-68B5-45CE-B474-35A7399AA920}"/>
          </ac:spMkLst>
        </pc:spChg>
        <pc:spChg chg="add del">
          <ac:chgData name="mr. Jeroen S. Pols" userId="7b7f760247d37ef8" providerId="LiveId" clId="{A386927A-286C-4996-AD7F-9DE4E6F180EF}" dt="2022-02-15T08:46:19.760" v="970" actId="26606"/>
          <ac:spMkLst>
            <pc:docMk/>
            <pc:sldMk cId="1072818276" sldId="256"/>
            <ac:spMk id="71" creationId="{58153EC8-8E01-4D70-B575-24ABD35A1125}"/>
          </ac:spMkLst>
        </pc:spChg>
        <pc:spChg chg="add del">
          <ac:chgData name="mr. Jeroen S. Pols" userId="7b7f760247d37ef8" providerId="LiveId" clId="{A386927A-286C-4996-AD7F-9DE4E6F180EF}" dt="2022-02-15T08:46:31.505" v="972" actId="26606"/>
          <ac:spMkLst>
            <pc:docMk/>
            <pc:sldMk cId="1072818276" sldId="256"/>
            <ac:spMk id="73" creationId="{2EAE06A6-F76A-41C9-827A-C561B004485C}"/>
          </ac:spMkLst>
        </pc:spChg>
        <pc:spChg chg="add del">
          <ac:chgData name="mr. Jeroen S. Pols" userId="7b7f760247d37ef8" providerId="LiveId" clId="{A386927A-286C-4996-AD7F-9DE4E6F180EF}" dt="2022-02-15T08:46:31.505" v="972" actId="26606"/>
          <ac:spMkLst>
            <pc:docMk/>
            <pc:sldMk cId="1072818276" sldId="256"/>
            <ac:spMk id="75" creationId="{89F9D4E8-0639-444B-949B-9518585061AF}"/>
          </ac:spMkLst>
        </pc:spChg>
        <pc:spChg chg="add del">
          <ac:chgData name="mr. Jeroen S. Pols" userId="7b7f760247d37ef8" providerId="LiveId" clId="{A386927A-286C-4996-AD7F-9DE4E6F180EF}" dt="2022-02-15T08:46:31.505" v="972" actId="26606"/>
          <ac:spMkLst>
            <pc:docMk/>
            <pc:sldMk cId="1072818276" sldId="256"/>
            <ac:spMk id="77" creationId="{7E3DA7A2-ED70-4BBA-AB72-00AD461FA405}"/>
          </ac:spMkLst>
        </pc:spChg>
        <pc:spChg chg="add del">
          <ac:chgData name="mr. Jeroen S. Pols" userId="7b7f760247d37ef8" providerId="LiveId" clId="{A386927A-286C-4996-AD7F-9DE4E6F180EF}" dt="2022-02-15T08:46:31.505" v="972" actId="26606"/>
          <ac:spMkLst>
            <pc:docMk/>
            <pc:sldMk cId="1072818276" sldId="256"/>
            <ac:spMk id="79" creationId="{FC485432-3647-4218-B5D3-15D3FA222B13}"/>
          </ac:spMkLst>
        </pc:spChg>
        <pc:spChg chg="add del">
          <ac:chgData name="mr. Jeroen S. Pols" userId="7b7f760247d37ef8" providerId="LiveId" clId="{A386927A-286C-4996-AD7F-9DE4E6F180EF}" dt="2022-02-15T08:46:31.505" v="972" actId="26606"/>
          <ac:spMkLst>
            <pc:docMk/>
            <pc:sldMk cId="1072818276" sldId="256"/>
            <ac:spMk id="81" creationId="{F4AFDDCA-6ABA-4D23-8A5C-1BF0F4308148}"/>
          </ac:spMkLst>
        </pc:spChg>
        <pc:spChg chg="add del">
          <ac:chgData name="mr. Jeroen S. Pols" userId="7b7f760247d37ef8" providerId="LiveId" clId="{A386927A-286C-4996-AD7F-9DE4E6F180EF}" dt="2022-02-15T08:46:31.505" v="972" actId="26606"/>
          <ac:spMkLst>
            <pc:docMk/>
            <pc:sldMk cId="1072818276" sldId="256"/>
            <ac:spMk id="8196" creationId="{8555C5B3-193A-4749-9AFD-682E53CDDE8F}"/>
          </ac:spMkLst>
        </pc:spChg>
        <pc:spChg chg="add">
          <ac:chgData name="mr. Jeroen S. Pols" userId="7b7f760247d37ef8" providerId="LiveId" clId="{A386927A-286C-4996-AD7F-9DE4E6F180EF}" dt="2022-02-15T08:46:31.505" v="973" actId="26606"/>
          <ac:spMkLst>
            <pc:docMk/>
            <pc:sldMk cId="1072818276" sldId="256"/>
            <ac:spMk id="8198" creationId="{8537B233-9CDD-4A90-AABB-A8963DEE4FBC}"/>
          </ac:spMkLst>
        </pc:spChg>
        <pc:picChg chg="add mod">
          <ac:chgData name="mr. Jeroen S. Pols" userId="7b7f760247d37ef8" providerId="LiveId" clId="{A386927A-286C-4996-AD7F-9DE4E6F180EF}" dt="2022-02-15T08:46:31.505" v="973" actId="26606"/>
          <ac:picMkLst>
            <pc:docMk/>
            <pc:sldMk cId="1072818276" sldId="256"/>
            <ac:picMk id="8194" creationId="{135141C8-71E3-4600-9745-0006CB93C132}"/>
          </ac:picMkLst>
        </pc:picChg>
        <pc:cxnChg chg="add">
          <ac:chgData name="mr. Jeroen S. Pols" userId="7b7f760247d37ef8" providerId="LiveId" clId="{A386927A-286C-4996-AD7F-9DE4E6F180EF}" dt="2022-02-15T08:46:31.505" v="973" actId="26606"/>
          <ac:cxnSpMkLst>
            <pc:docMk/>
            <pc:sldMk cId="1072818276" sldId="256"/>
            <ac:cxnSpMk id="8199" creationId="{040575EE-C594-4566-BC00-663004E52AB5}"/>
          </ac:cxnSpMkLst>
        </pc:cxnChg>
      </pc:sldChg>
      <pc:sldChg chg="addSp modSp mod setBg">
        <pc:chgData name="mr. Jeroen S. Pols" userId="7b7f760247d37ef8" providerId="LiveId" clId="{A386927A-286C-4996-AD7F-9DE4E6F180EF}" dt="2022-02-15T06:45:21.871" v="152" actId="26606"/>
        <pc:sldMkLst>
          <pc:docMk/>
          <pc:sldMk cId="4089527613" sldId="257"/>
        </pc:sldMkLst>
        <pc:spChg chg="add">
          <ac:chgData name="mr. Jeroen S. Pols" userId="7b7f760247d37ef8" providerId="LiveId" clId="{A386927A-286C-4996-AD7F-9DE4E6F180EF}" dt="2022-02-15T06:45:21.871" v="152" actId="26606"/>
          <ac:spMkLst>
            <pc:docMk/>
            <pc:sldMk cId="4089527613" sldId="257"/>
            <ac:spMk id="71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6:45:21.871" v="152" actId="26606"/>
          <ac:spMkLst>
            <pc:docMk/>
            <pc:sldMk cId="4089527613" sldId="257"/>
            <ac:spMk id="73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6:45:21.871" v="152" actId="26606"/>
          <ac:spMkLst>
            <pc:docMk/>
            <pc:sldMk cId="4089527613" sldId="257"/>
            <ac:spMk id="75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6:45:21.871" v="152" actId="26606"/>
          <ac:spMkLst>
            <pc:docMk/>
            <pc:sldMk cId="4089527613" sldId="257"/>
            <ac:spMk id="77" creationId="{A8D57A06-A426-446D-B02C-A2DC6B62E45E}"/>
          </ac:spMkLst>
        </pc:spChg>
        <pc:picChg chg="mod">
          <ac:chgData name="mr. Jeroen S. Pols" userId="7b7f760247d37ef8" providerId="LiveId" clId="{A386927A-286C-4996-AD7F-9DE4E6F180EF}" dt="2022-02-15T06:45:21.871" v="152" actId="26606"/>
          <ac:picMkLst>
            <pc:docMk/>
            <pc:sldMk cId="4089527613" sldId="257"/>
            <ac:picMk id="1026" creationId="{19E5416A-B1FC-431D-9654-0C964E2044C2}"/>
          </ac:picMkLst>
        </pc:picChg>
      </pc:sldChg>
      <pc:sldChg chg="addSp modSp mod setBg">
        <pc:chgData name="mr. Jeroen S. Pols" userId="7b7f760247d37ef8" providerId="LiveId" clId="{A386927A-286C-4996-AD7F-9DE4E6F180EF}" dt="2022-02-15T06:45:25.322" v="153" actId="26606"/>
        <pc:sldMkLst>
          <pc:docMk/>
          <pc:sldMk cId="3010028575" sldId="258"/>
        </pc:sldMkLst>
        <pc:spChg chg="add">
          <ac:chgData name="mr. Jeroen S. Pols" userId="7b7f760247d37ef8" providerId="LiveId" clId="{A386927A-286C-4996-AD7F-9DE4E6F180EF}" dt="2022-02-15T06:45:25.322" v="153" actId="26606"/>
          <ac:spMkLst>
            <pc:docMk/>
            <pc:sldMk cId="3010028575" sldId="258"/>
            <ac:spMk id="71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6:45:25.322" v="153" actId="26606"/>
          <ac:spMkLst>
            <pc:docMk/>
            <pc:sldMk cId="3010028575" sldId="258"/>
            <ac:spMk id="73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6:45:25.322" v="153" actId="26606"/>
          <ac:spMkLst>
            <pc:docMk/>
            <pc:sldMk cId="3010028575" sldId="258"/>
            <ac:spMk id="75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6:45:25.322" v="153" actId="26606"/>
          <ac:spMkLst>
            <pc:docMk/>
            <pc:sldMk cId="3010028575" sldId="258"/>
            <ac:spMk id="77" creationId="{A8D57A06-A426-446D-B02C-A2DC6B62E45E}"/>
          </ac:spMkLst>
        </pc:spChg>
        <pc:picChg chg="mod">
          <ac:chgData name="mr. Jeroen S. Pols" userId="7b7f760247d37ef8" providerId="LiveId" clId="{A386927A-286C-4996-AD7F-9DE4E6F180EF}" dt="2022-02-15T06:45:25.322" v="153" actId="26606"/>
          <ac:picMkLst>
            <pc:docMk/>
            <pc:sldMk cId="3010028575" sldId="258"/>
            <ac:picMk id="2050" creationId="{B82D29E9-9591-49C2-84DD-87582410AE60}"/>
          </ac:picMkLst>
        </pc:picChg>
      </pc:sldChg>
      <pc:sldChg chg="addSp delSp modSp add mod setBg">
        <pc:chgData name="mr. Jeroen S. Pols" userId="7b7f760247d37ef8" providerId="LiveId" clId="{A386927A-286C-4996-AD7F-9DE4E6F180EF}" dt="2022-02-15T08:23:28.678" v="764" actId="1076"/>
        <pc:sldMkLst>
          <pc:docMk/>
          <pc:sldMk cId="0" sldId="259"/>
        </pc:sldMkLst>
        <pc:spChg chg="add">
          <ac:chgData name="mr. Jeroen S. Pols" userId="7b7f760247d37ef8" providerId="LiveId" clId="{A386927A-286C-4996-AD7F-9DE4E6F180EF}" dt="2022-02-15T08:13:07.460" v="688" actId="26606"/>
          <ac:spMkLst>
            <pc:docMk/>
            <pc:sldMk cId="0" sldId="259"/>
            <ac:spMk id="7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8:14:58.564" v="701" actId="313"/>
          <ac:spMkLst>
            <pc:docMk/>
            <pc:sldMk cId="0" sldId="259"/>
            <ac:spMk id="8" creationId="{9CC435EA-B20E-4C03-AFEF-2247627B371B}"/>
          </ac:spMkLst>
        </pc:spChg>
        <pc:spChg chg="add">
          <ac:chgData name="mr. Jeroen S. Pols" userId="7b7f760247d37ef8" providerId="LiveId" clId="{A386927A-286C-4996-AD7F-9DE4E6F180EF}" dt="2022-02-15T08:13:07.460" v="688" actId="26606"/>
          <ac:spMkLst>
            <pc:docMk/>
            <pc:sldMk cId="0" sldId="259"/>
            <ac:spMk id="9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8:13:07.460" v="688" actId="26606"/>
          <ac:spMkLst>
            <pc:docMk/>
            <pc:sldMk cId="0" sldId="259"/>
            <ac:spMk id="11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8:13:07.460" v="688" actId="26606"/>
          <ac:spMkLst>
            <pc:docMk/>
            <pc:sldMk cId="0" sldId="259"/>
            <ac:spMk id="13" creationId="{A8D57A06-A426-446D-B02C-A2DC6B62E45E}"/>
          </ac:spMkLst>
        </pc:spChg>
        <pc:picChg chg="del mod modCrop">
          <ac:chgData name="mr. Jeroen S. Pols" userId="7b7f760247d37ef8" providerId="LiveId" clId="{A386927A-286C-4996-AD7F-9DE4E6F180EF}" dt="2022-02-15T08:23:05.989" v="752" actId="478"/>
          <ac:picMkLst>
            <pc:docMk/>
            <pc:sldMk cId="0" sldId="259"/>
            <ac:picMk id="2" creationId="{CAF61D91-D650-4050-A89E-CB77FC38206E}"/>
          </ac:picMkLst>
        </pc:picChg>
        <pc:picChg chg="add mod modCrop">
          <ac:chgData name="mr. Jeroen S. Pols" userId="7b7f760247d37ef8" providerId="LiveId" clId="{A386927A-286C-4996-AD7F-9DE4E6F180EF}" dt="2022-02-15T08:23:28.678" v="764" actId="1076"/>
          <ac:picMkLst>
            <pc:docMk/>
            <pc:sldMk cId="0" sldId="259"/>
            <ac:picMk id="5" creationId="{40B0A529-147B-4017-94AB-1D1AC1C53EA3}"/>
          </ac:picMkLst>
        </pc:picChg>
      </pc:sldChg>
      <pc:sldChg chg="addSp delSp modSp del mod setBg">
        <pc:chgData name="mr. Jeroen S. Pols" userId="7b7f760247d37ef8" providerId="LiveId" clId="{A386927A-286C-4996-AD7F-9DE4E6F180EF}" dt="2022-02-15T06:46:11.664" v="158" actId="47"/>
        <pc:sldMkLst>
          <pc:docMk/>
          <pc:sldMk cId="2146668581" sldId="259"/>
        </pc:sldMkLst>
        <pc:spChg chg="add">
          <ac:chgData name="mr. Jeroen S. Pols" userId="7b7f760247d37ef8" providerId="LiveId" clId="{A386927A-286C-4996-AD7F-9DE4E6F180EF}" dt="2022-02-15T06:45:54.529" v="154" actId="26606"/>
          <ac:spMkLst>
            <pc:docMk/>
            <pc:sldMk cId="2146668581" sldId="259"/>
            <ac:spMk id="71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6:45:54.529" v="154" actId="26606"/>
          <ac:spMkLst>
            <pc:docMk/>
            <pc:sldMk cId="2146668581" sldId="259"/>
            <ac:spMk id="73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6:45:54.529" v="154" actId="26606"/>
          <ac:spMkLst>
            <pc:docMk/>
            <pc:sldMk cId="2146668581" sldId="259"/>
            <ac:spMk id="75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6:45:54.529" v="154" actId="26606"/>
          <ac:spMkLst>
            <pc:docMk/>
            <pc:sldMk cId="2146668581" sldId="259"/>
            <ac:spMk id="77" creationId="{A8D57A06-A426-446D-B02C-A2DC6B62E45E}"/>
          </ac:spMkLst>
        </pc:spChg>
        <pc:picChg chg="del mod">
          <ac:chgData name="mr. Jeroen S. Pols" userId="7b7f760247d37ef8" providerId="LiveId" clId="{A386927A-286C-4996-AD7F-9DE4E6F180EF}" dt="2022-02-15T06:46:09.899" v="157" actId="478"/>
          <ac:picMkLst>
            <pc:docMk/>
            <pc:sldMk cId="2146668581" sldId="259"/>
            <ac:picMk id="3074" creationId="{CCD858BB-EEDA-427D-B243-12B820E06A9E}"/>
          </ac:picMkLst>
        </pc:picChg>
      </pc:sldChg>
      <pc:sldChg chg="addSp modSp add mod setBg">
        <pc:chgData name="mr. Jeroen S. Pols" userId="7b7f760247d37ef8" providerId="LiveId" clId="{A386927A-286C-4996-AD7F-9DE4E6F180EF}" dt="2022-02-15T08:32:31.737" v="818" actId="1076"/>
        <pc:sldMkLst>
          <pc:docMk/>
          <pc:sldMk cId="0" sldId="260"/>
        </pc:sldMkLst>
        <pc:spChg chg="add">
          <ac:chgData name="mr. Jeroen S. Pols" userId="7b7f760247d37ef8" providerId="LiveId" clId="{A386927A-286C-4996-AD7F-9DE4E6F180EF}" dt="2022-02-15T08:17:52.259" v="724" actId="26606"/>
          <ac:spMkLst>
            <pc:docMk/>
            <pc:sldMk cId="0" sldId="260"/>
            <ac:spMk id="7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8:32:31.737" v="818" actId="1076"/>
          <ac:spMkLst>
            <pc:docMk/>
            <pc:sldMk cId="0" sldId="260"/>
            <ac:spMk id="8" creationId="{3DEC3E81-39A4-49F7-B789-106416C325BC}"/>
          </ac:spMkLst>
        </pc:spChg>
        <pc:spChg chg="add">
          <ac:chgData name="mr. Jeroen S. Pols" userId="7b7f760247d37ef8" providerId="LiveId" clId="{A386927A-286C-4996-AD7F-9DE4E6F180EF}" dt="2022-02-15T08:17:52.259" v="724" actId="26606"/>
          <ac:spMkLst>
            <pc:docMk/>
            <pc:sldMk cId="0" sldId="260"/>
            <ac:spMk id="9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8:17:52.259" v="724" actId="26606"/>
          <ac:spMkLst>
            <pc:docMk/>
            <pc:sldMk cId="0" sldId="260"/>
            <ac:spMk id="11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8:17:52.259" v="724" actId="26606"/>
          <ac:spMkLst>
            <pc:docMk/>
            <pc:sldMk cId="0" sldId="260"/>
            <ac:spMk id="13" creationId="{A8D57A06-A426-446D-B02C-A2DC6B62E45E}"/>
          </ac:spMkLst>
        </pc:spChg>
        <pc:picChg chg="mod">
          <ac:chgData name="mr. Jeroen S. Pols" userId="7b7f760247d37ef8" providerId="LiveId" clId="{A386927A-286C-4996-AD7F-9DE4E6F180EF}" dt="2022-02-15T08:17:52.259" v="724" actId="26606"/>
          <ac:picMkLst>
            <pc:docMk/>
            <pc:sldMk cId="0" sldId="260"/>
            <ac:picMk id="2" creationId="{7041C248-8330-450A-ACB6-42EF6584CE9C}"/>
          </ac:picMkLst>
        </pc:picChg>
      </pc:sldChg>
      <pc:sldChg chg="del">
        <pc:chgData name="mr. Jeroen S. Pols" userId="7b7f760247d37ef8" providerId="LiveId" clId="{A386927A-286C-4996-AD7F-9DE4E6F180EF}" dt="2022-02-15T06:46:15.195" v="159" actId="47"/>
        <pc:sldMkLst>
          <pc:docMk/>
          <pc:sldMk cId="3144471230" sldId="260"/>
        </pc:sldMkLst>
      </pc:sldChg>
      <pc:sldChg chg="addSp modSp add mod setBg">
        <pc:chgData name="mr. Jeroen S. Pols" userId="7b7f760247d37ef8" providerId="LiveId" clId="{A386927A-286C-4996-AD7F-9DE4E6F180EF}" dt="2022-02-15T08:35:19.686" v="853" actId="1076"/>
        <pc:sldMkLst>
          <pc:docMk/>
          <pc:sldMk cId="0" sldId="261"/>
        </pc:sldMkLst>
        <pc:spChg chg="add">
          <ac:chgData name="mr. Jeroen S. Pols" userId="7b7f760247d37ef8" providerId="LiveId" clId="{A386927A-286C-4996-AD7F-9DE4E6F180EF}" dt="2022-02-15T08:19:07.787" v="732" actId="26606"/>
          <ac:spMkLst>
            <pc:docMk/>
            <pc:sldMk cId="0" sldId="261"/>
            <ac:spMk id="7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8:35:19.686" v="853" actId="1076"/>
          <ac:spMkLst>
            <pc:docMk/>
            <pc:sldMk cId="0" sldId="261"/>
            <ac:spMk id="8" creationId="{9F17E947-B4DD-4AC1-9345-393BFEB41A41}"/>
          </ac:spMkLst>
        </pc:spChg>
        <pc:spChg chg="add">
          <ac:chgData name="mr. Jeroen S. Pols" userId="7b7f760247d37ef8" providerId="LiveId" clId="{A386927A-286C-4996-AD7F-9DE4E6F180EF}" dt="2022-02-15T08:19:07.787" v="732" actId="26606"/>
          <ac:spMkLst>
            <pc:docMk/>
            <pc:sldMk cId="0" sldId="261"/>
            <ac:spMk id="9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8:19:07.787" v="732" actId="26606"/>
          <ac:spMkLst>
            <pc:docMk/>
            <pc:sldMk cId="0" sldId="261"/>
            <ac:spMk id="11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8:19:07.787" v="732" actId="26606"/>
          <ac:spMkLst>
            <pc:docMk/>
            <pc:sldMk cId="0" sldId="261"/>
            <ac:spMk id="13" creationId="{A8D57A06-A426-446D-B02C-A2DC6B62E45E}"/>
          </ac:spMkLst>
        </pc:spChg>
        <pc:picChg chg="mod">
          <ac:chgData name="mr. Jeroen S. Pols" userId="7b7f760247d37ef8" providerId="LiveId" clId="{A386927A-286C-4996-AD7F-9DE4E6F180EF}" dt="2022-02-15T08:19:09.731" v="733" actId="27614"/>
          <ac:picMkLst>
            <pc:docMk/>
            <pc:sldMk cId="0" sldId="261"/>
            <ac:picMk id="2" creationId="{4E2300B6-E91A-4DF4-85ED-AC9CB5539846}"/>
          </ac:picMkLst>
        </pc:picChg>
      </pc:sldChg>
      <pc:sldChg chg="del">
        <pc:chgData name="mr. Jeroen S. Pols" userId="7b7f760247d37ef8" providerId="LiveId" clId="{A386927A-286C-4996-AD7F-9DE4E6F180EF}" dt="2022-02-15T07:10:46.802" v="338" actId="2696"/>
        <pc:sldMkLst>
          <pc:docMk/>
          <pc:sldMk cId="152547436" sldId="261"/>
        </pc:sldMkLst>
      </pc:sldChg>
      <pc:sldChg chg="addSp delSp modSp add del mod setBg delDesignElem">
        <pc:chgData name="mr. Jeroen S. Pols" userId="7b7f760247d37ef8" providerId="LiveId" clId="{A386927A-286C-4996-AD7F-9DE4E6F180EF}" dt="2022-02-15T07:27:43.380" v="477" actId="47"/>
        <pc:sldMkLst>
          <pc:docMk/>
          <pc:sldMk cId="938556082" sldId="261"/>
        </pc:sldMkLst>
        <pc:spChg chg="add">
          <ac:chgData name="mr. Jeroen S. Pols" userId="7b7f760247d37ef8" providerId="LiveId" clId="{A386927A-286C-4996-AD7F-9DE4E6F180EF}" dt="2022-02-15T07:21:15.660" v="404" actId="26606"/>
          <ac:spMkLst>
            <pc:docMk/>
            <pc:sldMk cId="938556082" sldId="261"/>
            <ac:spMk id="5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7:21:15.660" v="404" actId="26606"/>
          <ac:spMkLst>
            <pc:docMk/>
            <pc:sldMk cId="938556082" sldId="261"/>
            <ac:spMk id="6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7:21:15.660" v="404" actId="26606"/>
          <ac:spMkLst>
            <pc:docMk/>
            <pc:sldMk cId="938556082" sldId="261"/>
            <ac:spMk id="7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938556082" sldId="261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7:21:15.660" v="404" actId="26606"/>
          <ac:spMkLst>
            <pc:docMk/>
            <pc:sldMk cId="938556082" sldId="261"/>
            <ac:spMk id="9" creationId="{A8D57A06-A426-446D-B02C-A2DC6B62E45E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938556082" sldId="261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938556082" sldId="261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938556082" sldId="261"/>
            <ac:spMk id="14" creationId="{A8D57A06-A426-446D-B02C-A2DC6B62E45E}"/>
          </ac:spMkLst>
        </pc:spChg>
        <pc:picChg chg="mod">
          <ac:chgData name="mr. Jeroen S. Pols" userId="7b7f760247d37ef8" providerId="LiveId" clId="{A386927A-286C-4996-AD7F-9DE4E6F180EF}" dt="2022-02-15T07:21:15.660" v="404" actId="26606"/>
          <ac:picMkLst>
            <pc:docMk/>
            <pc:sldMk cId="938556082" sldId="261"/>
            <ac:picMk id="3" creationId="{7A7E8FE6-3F1E-4076-AF30-93B22B02663B}"/>
          </ac:picMkLst>
        </pc:picChg>
      </pc:sldChg>
      <pc:sldChg chg="add del">
        <pc:chgData name="mr. Jeroen S. Pols" userId="7b7f760247d37ef8" providerId="LiveId" clId="{A386927A-286C-4996-AD7F-9DE4E6F180EF}" dt="2022-02-15T08:19:32.223" v="734" actId="47"/>
        <pc:sldMkLst>
          <pc:docMk/>
          <pc:sldMk cId="0" sldId="262"/>
        </pc:sldMkLst>
      </pc:sldChg>
      <pc:sldChg chg="addSp modSp add mod setBg">
        <pc:chgData name="mr. Jeroen S. Pols" userId="7b7f760247d37ef8" providerId="LiveId" clId="{A386927A-286C-4996-AD7F-9DE4E6F180EF}" dt="2022-02-15T08:20:31.283" v="749" actId="14100"/>
        <pc:sldMkLst>
          <pc:docMk/>
          <pc:sldMk cId="0" sldId="263"/>
        </pc:sldMkLst>
        <pc:spChg chg="add">
          <ac:chgData name="mr. Jeroen S. Pols" userId="7b7f760247d37ef8" providerId="LiveId" clId="{A386927A-286C-4996-AD7F-9DE4E6F180EF}" dt="2022-02-15T08:19:43.312" v="737" actId="26606"/>
          <ac:spMkLst>
            <pc:docMk/>
            <pc:sldMk cId="0" sldId="263"/>
            <ac:spMk id="7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8:20:25.975" v="746" actId="14100"/>
          <ac:spMkLst>
            <pc:docMk/>
            <pc:sldMk cId="0" sldId="263"/>
            <ac:spMk id="8" creationId="{6E19E34F-D46C-41E4-96F8-3B3172E6C520}"/>
          </ac:spMkLst>
        </pc:spChg>
        <pc:spChg chg="add">
          <ac:chgData name="mr. Jeroen S. Pols" userId="7b7f760247d37ef8" providerId="LiveId" clId="{A386927A-286C-4996-AD7F-9DE4E6F180EF}" dt="2022-02-15T08:19:43.312" v="737" actId="26606"/>
          <ac:spMkLst>
            <pc:docMk/>
            <pc:sldMk cId="0" sldId="263"/>
            <ac:spMk id="9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8:19:43.312" v="737" actId="26606"/>
          <ac:spMkLst>
            <pc:docMk/>
            <pc:sldMk cId="0" sldId="263"/>
            <ac:spMk id="11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8:19:43.312" v="737" actId="26606"/>
          <ac:spMkLst>
            <pc:docMk/>
            <pc:sldMk cId="0" sldId="263"/>
            <ac:spMk id="13" creationId="{A8D57A06-A426-446D-B02C-A2DC6B62E45E}"/>
          </ac:spMkLst>
        </pc:spChg>
        <pc:picChg chg="mod modCrop">
          <ac:chgData name="mr. Jeroen S. Pols" userId="7b7f760247d37ef8" providerId="LiveId" clId="{A386927A-286C-4996-AD7F-9DE4E6F180EF}" dt="2022-02-15T08:20:31.283" v="749" actId="14100"/>
          <ac:picMkLst>
            <pc:docMk/>
            <pc:sldMk cId="0" sldId="263"/>
            <ac:picMk id="2" creationId="{6B149DE5-99C2-4DB9-9551-A5D7FEFFC436}"/>
          </ac:picMkLst>
        </pc:picChg>
      </pc:sldChg>
      <pc:sldChg chg="del">
        <pc:chgData name="mr. Jeroen S. Pols" userId="7b7f760247d37ef8" providerId="LiveId" clId="{A386927A-286C-4996-AD7F-9DE4E6F180EF}" dt="2022-02-15T07:10:46.802" v="338" actId="2696"/>
        <pc:sldMkLst>
          <pc:docMk/>
          <pc:sldMk cId="104661106" sldId="263"/>
        </pc:sldMkLst>
      </pc:sldChg>
      <pc:sldChg chg="delSp add del setBg delDesignElem">
        <pc:chgData name="mr. Jeroen S. Pols" userId="7b7f760247d37ef8" providerId="LiveId" clId="{A386927A-286C-4996-AD7F-9DE4E6F180EF}" dt="2022-02-15T07:14:24.554" v="360" actId="47"/>
        <pc:sldMkLst>
          <pc:docMk/>
          <pc:sldMk cId="1126762779" sldId="263"/>
        </pc:sldMkLst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1126762779" sldId="263"/>
            <ac:spMk id="8" creationId="{AB8C311F-7253-4AED-9701-7FC0708C41C7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1126762779" sldId="263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1126762779" sldId="263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1126762779" sldId="263"/>
            <ac:spMk id="14" creationId="{A8D57A06-A426-446D-B02C-A2DC6B62E45E}"/>
          </ac:spMkLst>
        </pc:spChg>
      </pc:sldChg>
      <pc:sldChg chg="del">
        <pc:chgData name="mr. Jeroen S. Pols" userId="7b7f760247d37ef8" providerId="LiveId" clId="{A386927A-286C-4996-AD7F-9DE4E6F180EF}" dt="2022-02-15T07:10:46.802" v="338" actId="2696"/>
        <pc:sldMkLst>
          <pc:docMk/>
          <pc:sldMk cId="1802203877" sldId="265"/>
        </pc:sldMkLst>
      </pc:sldChg>
      <pc:sldChg chg="addSp delSp modSp add mod setBg delDesignElem">
        <pc:chgData name="mr. Jeroen S. Pols" userId="7b7f760247d37ef8" providerId="LiveId" clId="{A386927A-286C-4996-AD7F-9DE4E6F180EF}" dt="2022-02-15T08:44:27.197" v="965" actId="1076"/>
        <pc:sldMkLst>
          <pc:docMk/>
          <pc:sldMk cId="2042000652" sldId="265"/>
        </pc:sldMkLst>
        <pc:spChg chg="add">
          <ac:chgData name="mr. Jeroen S. Pols" userId="7b7f760247d37ef8" providerId="LiveId" clId="{A386927A-286C-4996-AD7F-9DE4E6F180EF}" dt="2022-02-15T07:17:48.718" v="388" actId="26606"/>
          <ac:spMkLst>
            <pc:docMk/>
            <pc:sldMk cId="2042000652" sldId="265"/>
            <ac:spMk id="5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7:17:48.718" v="388" actId="26606"/>
          <ac:spMkLst>
            <pc:docMk/>
            <pc:sldMk cId="2042000652" sldId="265"/>
            <ac:spMk id="6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7:17:48.718" v="388" actId="26606"/>
          <ac:spMkLst>
            <pc:docMk/>
            <pc:sldMk cId="2042000652" sldId="265"/>
            <ac:spMk id="7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2042000652" sldId="265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7:17:48.718" v="388" actId="26606"/>
          <ac:spMkLst>
            <pc:docMk/>
            <pc:sldMk cId="2042000652" sldId="265"/>
            <ac:spMk id="9" creationId="{A8D57A06-A426-446D-B02C-A2DC6B62E45E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2042000652" sldId="265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2042000652" sldId="265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2042000652" sldId="265"/>
            <ac:spMk id="14" creationId="{A8D57A06-A426-446D-B02C-A2DC6B62E45E}"/>
          </ac:spMkLst>
        </pc:spChg>
        <pc:picChg chg="mod">
          <ac:chgData name="mr. Jeroen S. Pols" userId="7b7f760247d37ef8" providerId="LiveId" clId="{A386927A-286C-4996-AD7F-9DE4E6F180EF}" dt="2022-02-15T08:44:27.197" v="965" actId="1076"/>
          <ac:picMkLst>
            <pc:docMk/>
            <pc:sldMk cId="2042000652" sldId="265"/>
            <ac:picMk id="3" creationId="{B15AFF56-008E-4E46-9F52-34286972D3FF}"/>
          </ac:picMkLst>
        </pc:picChg>
      </pc:sldChg>
      <pc:sldChg chg="addSp delSp modSp add mod setBg delDesignElem">
        <pc:chgData name="mr. Jeroen S. Pols" userId="7b7f760247d37ef8" providerId="LiveId" clId="{A386927A-286C-4996-AD7F-9DE4E6F180EF}" dt="2022-02-15T08:40:07.499" v="903" actId="1076"/>
        <pc:sldMkLst>
          <pc:docMk/>
          <pc:sldMk cId="250716737" sldId="266"/>
        </pc:sldMkLst>
        <pc:spChg chg="add">
          <ac:chgData name="mr. Jeroen S. Pols" userId="7b7f760247d37ef8" providerId="LiveId" clId="{A386927A-286C-4996-AD7F-9DE4E6F180EF}" dt="2022-02-15T07:21:12.207" v="403" actId="26606"/>
          <ac:spMkLst>
            <pc:docMk/>
            <pc:sldMk cId="250716737" sldId="266"/>
            <ac:spMk id="5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7:21:12.207" v="403" actId="26606"/>
          <ac:spMkLst>
            <pc:docMk/>
            <pc:sldMk cId="250716737" sldId="266"/>
            <ac:spMk id="6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7:21:12.207" v="403" actId="26606"/>
          <ac:spMkLst>
            <pc:docMk/>
            <pc:sldMk cId="250716737" sldId="266"/>
            <ac:spMk id="7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250716737" sldId="266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7:21:12.207" v="403" actId="26606"/>
          <ac:spMkLst>
            <pc:docMk/>
            <pc:sldMk cId="250716737" sldId="266"/>
            <ac:spMk id="9" creationId="{A8D57A06-A426-446D-B02C-A2DC6B62E45E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250716737" sldId="266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250716737" sldId="266"/>
            <ac:spMk id="12" creationId="{2633B3B5-CC90-43F0-8714-D31D1F3F0209}"/>
          </ac:spMkLst>
        </pc:spChg>
        <pc:spChg chg="add mod">
          <ac:chgData name="mr. Jeroen S. Pols" userId="7b7f760247d37ef8" providerId="LiveId" clId="{A386927A-286C-4996-AD7F-9DE4E6F180EF}" dt="2022-02-15T08:40:05.075" v="902" actId="1076"/>
          <ac:spMkLst>
            <pc:docMk/>
            <pc:sldMk cId="250716737" sldId="266"/>
            <ac:spMk id="13" creationId="{EB64DE6D-1454-44F9-A028-B90C49892A08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250716737" sldId="266"/>
            <ac:spMk id="14" creationId="{A8D57A06-A426-446D-B02C-A2DC6B62E45E}"/>
          </ac:spMkLst>
        </pc:spChg>
        <pc:picChg chg="mod">
          <ac:chgData name="mr. Jeroen S. Pols" userId="7b7f760247d37ef8" providerId="LiveId" clId="{A386927A-286C-4996-AD7F-9DE4E6F180EF}" dt="2022-02-15T08:40:07.499" v="903" actId="1076"/>
          <ac:picMkLst>
            <pc:docMk/>
            <pc:sldMk cId="250716737" sldId="266"/>
            <ac:picMk id="3" creationId="{649159F7-257F-4054-8AA7-5B6002369A48}"/>
          </ac:picMkLst>
        </pc:picChg>
      </pc:sldChg>
      <pc:sldChg chg="del">
        <pc:chgData name="mr. Jeroen S. Pols" userId="7b7f760247d37ef8" providerId="LiveId" clId="{A386927A-286C-4996-AD7F-9DE4E6F180EF}" dt="2022-02-15T07:10:46.802" v="338" actId="2696"/>
        <pc:sldMkLst>
          <pc:docMk/>
          <pc:sldMk cId="944377935" sldId="266"/>
        </pc:sldMkLst>
      </pc:sldChg>
      <pc:sldChg chg="addSp delSp modSp add mod setBg delDesignElem">
        <pc:chgData name="mr. Jeroen S. Pols" userId="7b7f760247d37ef8" providerId="LiveId" clId="{A386927A-286C-4996-AD7F-9DE4E6F180EF}" dt="2022-02-15T08:44:05.527" v="964" actId="1076"/>
        <pc:sldMkLst>
          <pc:docMk/>
          <pc:sldMk cId="341026766" sldId="267"/>
        </pc:sldMkLst>
        <pc:spChg chg="add mod">
          <ac:chgData name="mr. Jeroen S. Pols" userId="7b7f760247d37ef8" providerId="LiveId" clId="{A386927A-286C-4996-AD7F-9DE4E6F180EF}" dt="2022-02-15T08:44:05.527" v="964" actId="1076"/>
          <ac:spMkLst>
            <pc:docMk/>
            <pc:sldMk cId="341026766" sldId="267"/>
            <ac:spMk id="12" creationId="{E0AB4324-0A11-4E25-9AFA-AA795BED73DD}"/>
          </ac:spMkLst>
        </pc:spChg>
        <pc:spChg chg="add">
          <ac:chgData name="mr. Jeroen S. Pols" userId="7b7f760247d37ef8" providerId="LiveId" clId="{A386927A-286C-4996-AD7F-9DE4E6F180EF}" dt="2022-02-15T07:21:19.901" v="405" actId="26606"/>
          <ac:spMkLst>
            <pc:docMk/>
            <pc:sldMk cId="341026766" sldId="267"/>
            <ac:spMk id="20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7:21:19.901" v="405" actId="26606"/>
          <ac:spMkLst>
            <pc:docMk/>
            <pc:sldMk cId="341026766" sldId="267"/>
            <ac:spMk id="22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7:21:19.901" v="405" actId="26606"/>
          <ac:spMkLst>
            <pc:docMk/>
            <pc:sldMk cId="341026766" sldId="267"/>
            <ac:spMk id="24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7:21:19.901" v="405" actId="26606"/>
          <ac:spMkLst>
            <pc:docMk/>
            <pc:sldMk cId="341026766" sldId="267"/>
            <ac:spMk id="26" creationId="{A8D57A06-A426-446D-B02C-A2DC6B62E45E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341026766" sldId="267"/>
            <ac:spMk id="41" creationId="{AB8C311F-7253-4AED-9701-7FC0708C41C7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341026766" sldId="267"/>
            <ac:spMk id="43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341026766" sldId="267"/>
            <ac:spMk id="45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341026766" sldId="267"/>
            <ac:spMk id="47" creationId="{A8D57A06-A426-446D-B02C-A2DC6B62E45E}"/>
          </ac:spMkLst>
        </pc:spChg>
        <pc:picChg chg="mod">
          <ac:chgData name="mr. Jeroen S. Pols" userId="7b7f760247d37ef8" providerId="LiveId" clId="{A386927A-286C-4996-AD7F-9DE4E6F180EF}" dt="2022-02-15T07:21:19.901" v="405" actId="26606"/>
          <ac:picMkLst>
            <pc:docMk/>
            <pc:sldMk cId="341026766" sldId="267"/>
            <ac:picMk id="15" creationId="{ED7F6801-DCC1-430D-93A4-85A468F44449}"/>
          </ac:picMkLst>
        </pc:picChg>
      </pc:sldChg>
      <pc:sldChg chg="del">
        <pc:chgData name="mr. Jeroen S. Pols" userId="7b7f760247d37ef8" providerId="LiveId" clId="{A386927A-286C-4996-AD7F-9DE4E6F180EF}" dt="2022-02-15T07:10:46.802" v="338" actId="2696"/>
        <pc:sldMkLst>
          <pc:docMk/>
          <pc:sldMk cId="2358797399" sldId="267"/>
        </pc:sldMkLst>
      </pc:sldChg>
      <pc:sldChg chg="addSp delSp modSp add mod setBg delDesignElem">
        <pc:chgData name="mr. Jeroen S. Pols" userId="7b7f760247d37ef8" providerId="LiveId" clId="{A386927A-286C-4996-AD7F-9DE4E6F180EF}" dt="2022-02-15T08:41:26.399" v="915" actId="122"/>
        <pc:sldMkLst>
          <pc:docMk/>
          <pc:sldMk cId="719770961" sldId="268"/>
        </pc:sldMkLst>
        <pc:spChg chg="add">
          <ac:chgData name="mr. Jeroen S. Pols" userId="7b7f760247d37ef8" providerId="LiveId" clId="{A386927A-286C-4996-AD7F-9DE4E6F180EF}" dt="2022-02-15T07:21:25.274" v="406" actId="26606"/>
          <ac:spMkLst>
            <pc:docMk/>
            <pc:sldMk cId="719770961" sldId="268"/>
            <ac:spMk id="5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7:21:25.274" v="406" actId="26606"/>
          <ac:spMkLst>
            <pc:docMk/>
            <pc:sldMk cId="719770961" sldId="268"/>
            <ac:spMk id="6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7:21:25.274" v="406" actId="26606"/>
          <ac:spMkLst>
            <pc:docMk/>
            <pc:sldMk cId="719770961" sldId="268"/>
            <ac:spMk id="7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719770961" sldId="268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7:21:25.274" v="406" actId="26606"/>
          <ac:spMkLst>
            <pc:docMk/>
            <pc:sldMk cId="719770961" sldId="268"/>
            <ac:spMk id="9" creationId="{A8D57A06-A426-446D-B02C-A2DC6B62E45E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719770961" sldId="268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719770961" sldId="268"/>
            <ac:spMk id="12" creationId="{2633B3B5-CC90-43F0-8714-D31D1F3F0209}"/>
          </ac:spMkLst>
        </pc:spChg>
        <pc:spChg chg="add mod">
          <ac:chgData name="mr. Jeroen S. Pols" userId="7b7f760247d37ef8" providerId="LiveId" clId="{A386927A-286C-4996-AD7F-9DE4E6F180EF}" dt="2022-02-15T08:41:26.399" v="915" actId="122"/>
          <ac:spMkLst>
            <pc:docMk/>
            <pc:sldMk cId="719770961" sldId="268"/>
            <ac:spMk id="13" creationId="{8A3F973F-D6F9-4E2D-BC1F-08037518E523}"/>
          </ac:spMkLst>
        </pc:spChg>
        <pc:spChg chg="del">
          <ac:chgData name="mr. Jeroen S. Pols" userId="7b7f760247d37ef8" providerId="LiveId" clId="{A386927A-286C-4996-AD7F-9DE4E6F180EF}" dt="2022-02-15T07:11:06.183" v="345"/>
          <ac:spMkLst>
            <pc:docMk/>
            <pc:sldMk cId="719770961" sldId="268"/>
            <ac:spMk id="14" creationId="{A8D57A06-A426-446D-B02C-A2DC6B62E45E}"/>
          </ac:spMkLst>
        </pc:spChg>
        <pc:picChg chg="mod modCrop">
          <ac:chgData name="mr. Jeroen S. Pols" userId="7b7f760247d37ef8" providerId="LiveId" clId="{A386927A-286C-4996-AD7F-9DE4E6F180EF}" dt="2022-02-15T08:41:24.479" v="914" actId="1076"/>
          <ac:picMkLst>
            <pc:docMk/>
            <pc:sldMk cId="719770961" sldId="268"/>
            <ac:picMk id="3" creationId="{CD0EB1EB-AE4C-47AB-AEC6-927E22698483}"/>
          </ac:picMkLst>
        </pc:picChg>
      </pc:sldChg>
      <pc:sldChg chg="del">
        <pc:chgData name="mr. Jeroen S. Pols" userId="7b7f760247d37ef8" providerId="LiveId" clId="{A386927A-286C-4996-AD7F-9DE4E6F180EF}" dt="2022-02-15T07:10:46.802" v="338" actId="2696"/>
        <pc:sldMkLst>
          <pc:docMk/>
          <pc:sldMk cId="1656871243" sldId="268"/>
        </pc:sldMkLst>
      </pc:sldChg>
      <pc:sldChg chg="ord">
        <pc:chgData name="mr. Jeroen S. Pols" userId="7b7f760247d37ef8" providerId="LiveId" clId="{A386927A-286C-4996-AD7F-9DE4E6F180EF}" dt="2022-02-15T06:01:39.077" v="17"/>
        <pc:sldMkLst>
          <pc:docMk/>
          <pc:sldMk cId="3705992358" sldId="271"/>
        </pc:sldMkLst>
      </pc:sldChg>
      <pc:sldChg chg="addSp delSp modSp mod">
        <pc:chgData name="mr. Jeroen S. Pols" userId="7b7f760247d37ef8" providerId="LiveId" clId="{A386927A-286C-4996-AD7F-9DE4E6F180EF}" dt="2022-02-15T07:57:56.470" v="631" actId="1076"/>
        <pc:sldMkLst>
          <pc:docMk/>
          <pc:sldMk cId="3902679645" sldId="272"/>
        </pc:sldMkLst>
        <pc:spChg chg="del">
          <ac:chgData name="mr. Jeroen S. Pols" userId="7b7f760247d37ef8" providerId="LiveId" clId="{A386927A-286C-4996-AD7F-9DE4E6F180EF}" dt="2022-02-15T06:25:27.005" v="105" actId="26606"/>
          <ac:spMkLst>
            <pc:docMk/>
            <pc:sldMk cId="3902679645" sldId="272"/>
            <ac:spMk id="8" creationId="{AB8C311F-7253-4AED-9701-7FC0708C41C7}"/>
          </ac:spMkLst>
        </pc:spChg>
        <pc:spChg chg="del">
          <ac:chgData name="mr. Jeroen S. Pols" userId="7b7f760247d37ef8" providerId="LiveId" clId="{A386927A-286C-4996-AD7F-9DE4E6F180EF}" dt="2022-02-15T06:25:27.005" v="105" actId="26606"/>
          <ac:spMkLst>
            <pc:docMk/>
            <pc:sldMk cId="3902679645" sldId="272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6:25:27.005" v="105" actId="26606"/>
          <ac:spMkLst>
            <pc:docMk/>
            <pc:sldMk cId="3902679645" sldId="272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6:25:27.005" v="105" actId="26606"/>
          <ac:spMkLst>
            <pc:docMk/>
            <pc:sldMk cId="3902679645" sldId="272"/>
            <ac:spMk id="14" creationId="{A8D57A06-A426-446D-B02C-A2DC6B62E45E}"/>
          </ac:spMkLst>
        </pc:spChg>
        <pc:spChg chg="add">
          <ac:chgData name="mr. Jeroen S. Pols" userId="7b7f760247d37ef8" providerId="LiveId" clId="{A386927A-286C-4996-AD7F-9DE4E6F180EF}" dt="2022-02-15T06:25:27.005" v="105" actId="26606"/>
          <ac:spMkLst>
            <pc:docMk/>
            <pc:sldMk cId="3902679645" sldId="272"/>
            <ac:spMk id="19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6:25:27.005" v="105" actId="26606"/>
          <ac:spMkLst>
            <pc:docMk/>
            <pc:sldMk cId="3902679645" sldId="272"/>
            <ac:spMk id="21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6:25:27.005" v="105" actId="26606"/>
          <ac:spMkLst>
            <pc:docMk/>
            <pc:sldMk cId="3902679645" sldId="272"/>
            <ac:spMk id="23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6:25:27.005" v="105" actId="26606"/>
          <ac:spMkLst>
            <pc:docMk/>
            <pc:sldMk cId="3902679645" sldId="272"/>
            <ac:spMk id="25" creationId="{A8D57A06-A426-446D-B02C-A2DC6B62E45E}"/>
          </ac:spMkLst>
        </pc:spChg>
        <pc:picChg chg="del mod modCrop">
          <ac:chgData name="mr. Jeroen S. Pols" userId="7b7f760247d37ef8" providerId="LiveId" clId="{A386927A-286C-4996-AD7F-9DE4E6F180EF}" dt="2022-02-15T06:23:12.612" v="98" actId="478"/>
          <ac:picMkLst>
            <pc:docMk/>
            <pc:sldMk cId="3902679645" sldId="272"/>
            <ac:picMk id="7" creationId="{8CA95130-9EFF-4F97-82A5-EABE436A780C}"/>
          </ac:picMkLst>
        </pc:picChg>
        <pc:picChg chg="add mod modCrop">
          <ac:chgData name="mr. Jeroen S. Pols" userId="7b7f760247d37ef8" providerId="LiveId" clId="{A386927A-286C-4996-AD7F-9DE4E6F180EF}" dt="2022-02-15T07:57:56.470" v="631" actId="1076"/>
          <ac:picMkLst>
            <pc:docMk/>
            <pc:sldMk cId="3902679645" sldId="272"/>
            <ac:picMk id="11" creationId="{C53CB05F-EF0A-40D0-9581-FF74BFA655BE}"/>
          </ac:picMkLst>
        </pc:picChg>
      </pc:sldChg>
      <pc:sldChg chg="delSp modSp del mod">
        <pc:chgData name="mr. Jeroen S. Pols" userId="7b7f760247d37ef8" providerId="LiveId" clId="{A386927A-286C-4996-AD7F-9DE4E6F180EF}" dt="2022-02-15T07:56:51.637" v="613" actId="47"/>
        <pc:sldMkLst>
          <pc:docMk/>
          <pc:sldMk cId="3385448095" sldId="273"/>
        </pc:sldMkLst>
        <pc:picChg chg="del mod">
          <ac:chgData name="mr. Jeroen S. Pols" userId="7b7f760247d37ef8" providerId="LiveId" clId="{A386927A-286C-4996-AD7F-9DE4E6F180EF}" dt="2022-02-15T07:56:48.482" v="612" actId="21"/>
          <ac:picMkLst>
            <pc:docMk/>
            <pc:sldMk cId="3385448095" sldId="273"/>
            <ac:picMk id="3" creationId="{9847191F-F31C-48C4-A228-B1C353E94F62}"/>
          </ac:picMkLst>
        </pc:picChg>
        <pc:picChg chg="mod">
          <ac:chgData name="mr. Jeroen S. Pols" userId="7b7f760247d37ef8" providerId="LiveId" clId="{A386927A-286C-4996-AD7F-9DE4E6F180EF}" dt="2022-02-15T07:55:50.587" v="608" actId="1076"/>
          <ac:picMkLst>
            <pc:docMk/>
            <pc:sldMk cId="3385448095" sldId="273"/>
            <ac:picMk id="9" creationId="{F2A13FFE-AF5F-491E-91C9-84C1FB515A25}"/>
          </ac:picMkLst>
        </pc:picChg>
      </pc:sldChg>
      <pc:sldChg chg="del">
        <pc:chgData name="mr. Jeroen S. Pols" userId="7b7f760247d37ef8" providerId="LiveId" clId="{A386927A-286C-4996-AD7F-9DE4E6F180EF}" dt="2022-02-15T06:50:16.598" v="219" actId="47"/>
        <pc:sldMkLst>
          <pc:docMk/>
          <pc:sldMk cId="402383967" sldId="276"/>
        </pc:sldMkLst>
      </pc:sldChg>
      <pc:sldChg chg="add del">
        <pc:chgData name="mr. Jeroen S. Pols" userId="7b7f760247d37ef8" providerId="LiveId" clId="{A386927A-286C-4996-AD7F-9DE4E6F180EF}" dt="2022-02-15T06:50:11.527" v="218" actId="47"/>
        <pc:sldMkLst>
          <pc:docMk/>
          <pc:sldMk cId="2403138588" sldId="277"/>
        </pc:sldMkLst>
      </pc:sldChg>
      <pc:sldChg chg="del">
        <pc:chgData name="mr. Jeroen S. Pols" userId="7b7f760247d37ef8" providerId="LiveId" clId="{A386927A-286C-4996-AD7F-9DE4E6F180EF}" dt="2022-02-15T06:55:01.129" v="240" actId="2696"/>
        <pc:sldMkLst>
          <pc:docMk/>
          <pc:sldMk cId="3299222808" sldId="278"/>
        </pc:sldMkLst>
      </pc:sldChg>
      <pc:sldChg chg="delSp add setBg delDesignElem">
        <pc:chgData name="mr. Jeroen S. Pols" userId="7b7f760247d37ef8" providerId="LiveId" clId="{A386927A-286C-4996-AD7F-9DE4E6F180EF}" dt="2022-02-15T06:55:13.997" v="247"/>
        <pc:sldMkLst>
          <pc:docMk/>
          <pc:sldMk cId="3309028158" sldId="278"/>
        </pc:sldMkLst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3309028158" sldId="278"/>
            <ac:spMk id="8" creationId="{AB8C311F-7253-4AED-9701-7FC0708C41C7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3309028158" sldId="278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3309028158" sldId="278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3309028158" sldId="278"/>
            <ac:spMk id="14" creationId="{A8D57A06-A426-446D-B02C-A2DC6B62E45E}"/>
          </ac:spMkLst>
        </pc:spChg>
      </pc:sldChg>
      <pc:sldChg chg="del">
        <pc:chgData name="mr. Jeroen S. Pols" userId="7b7f760247d37ef8" providerId="LiveId" clId="{A386927A-286C-4996-AD7F-9DE4E6F180EF}" dt="2022-02-15T06:55:01.129" v="240" actId="2696"/>
        <pc:sldMkLst>
          <pc:docMk/>
          <pc:sldMk cId="2965794715" sldId="279"/>
        </pc:sldMkLst>
      </pc:sldChg>
      <pc:sldChg chg="delSp add setBg delDesignElem">
        <pc:chgData name="mr. Jeroen S. Pols" userId="7b7f760247d37ef8" providerId="LiveId" clId="{A386927A-286C-4996-AD7F-9DE4E6F180EF}" dt="2022-02-15T06:55:13.997" v="247"/>
        <pc:sldMkLst>
          <pc:docMk/>
          <pc:sldMk cId="3741708670" sldId="279"/>
        </pc:sldMkLst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3741708670" sldId="279"/>
            <ac:spMk id="8" creationId="{AB8C311F-7253-4AED-9701-7FC0708C41C7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3741708670" sldId="279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3741708670" sldId="279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3741708670" sldId="279"/>
            <ac:spMk id="14" creationId="{A8D57A06-A426-446D-B02C-A2DC6B62E45E}"/>
          </ac:spMkLst>
        </pc:spChg>
      </pc:sldChg>
      <pc:sldChg chg="addSp delSp modSp add mod setBg delDesignElem">
        <pc:chgData name="mr. Jeroen S. Pols" userId="7b7f760247d37ef8" providerId="LiveId" clId="{A386927A-286C-4996-AD7F-9DE4E6F180EF}" dt="2022-02-15T07:10:01.260" v="337" actId="1076"/>
        <pc:sldMkLst>
          <pc:docMk/>
          <pc:sldMk cId="1520071017" sldId="280"/>
        </pc:sldMkLst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1520071017" sldId="280"/>
            <ac:spMk id="8" creationId="{AB8C311F-7253-4AED-9701-7FC0708C41C7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1520071017" sldId="280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1520071017" sldId="280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1520071017" sldId="280"/>
            <ac:spMk id="14" creationId="{A8D57A06-A426-446D-B02C-A2DC6B62E45E}"/>
          </ac:spMkLst>
        </pc:spChg>
        <pc:picChg chg="mod">
          <ac:chgData name="mr. Jeroen S. Pols" userId="7b7f760247d37ef8" providerId="LiveId" clId="{A386927A-286C-4996-AD7F-9DE4E6F180EF}" dt="2022-02-15T07:09:51.675" v="334" actId="1076"/>
          <ac:picMkLst>
            <pc:docMk/>
            <pc:sldMk cId="1520071017" sldId="280"/>
            <ac:picMk id="3" creationId="{D9AA40BB-F58E-4801-9E19-8701EA80CFF5}"/>
          </ac:picMkLst>
        </pc:picChg>
        <pc:picChg chg="add mod modCrop">
          <ac:chgData name="mr. Jeroen S. Pols" userId="7b7f760247d37ef8" providerId="LiveId" clId="{A386927A-286C-4996-AD7F-9DE4E6F180EF}" dt="2022-02-15T07:10:01.260" v="337" actId="1076"/>
          <ac:picMkLst>
            <pc:docMk/>
            <pc:sldMk cId="1520071017" sldId="280"/>
            <ac:picMk id="7" creationId="{4F752E33-A91E-4D28-B0EF-525414391384}"/>
          </ac:picMkLst>
        </pc:picChg>
      </pc:sldChg>
      <pc:sldChg chg="del">
        <pc:chgData name="mr. Jeroen S. Pols" userId="7b7f760247d37ef8" providerId="LiveId" clId="{A386927A-286C-4996-AD7F-9DE4E6F180EF}" dt="2022-02-15T06:55:01.129" v="240" actId="2696"/>
        <pc:sldMkLst>
          <pc:docMk/>
          <pc:sldMk cId="4038908947" sldId="280"/>
        </pc:sldMkLst>
      </pc:sldChg>
      <pc:sldChg chg="del">
        <pc:chgData name="mr. Jeroen S. Pols" userId="7b7f760247d37ef8" providerId="LiveId" clId="{A386927A-286C-4996-AD7F-9DE4E6F180EF}" dt="2022-02-15T06:55:01.129" v="240" actId="2696"/>
        <pc:sldMkLst>
          <pc:docMk/>
          <pc:sldMk cId="237626116" sldId="281"/>
        </pc:sldMkLst>
      </pc:sldChg>
      <pc:sldChg chg="delSp add setBg delDesignElem">
        <pc:chgData name="mr. Jeroen S. Pols" userId="7b7f760247d37ef8" providerId="LiveId" clId="{A386927A-286C-4996-AD7F-9DE4E6F180EF}" dt="2022-02-15T06:55:13.997" v="247"/>
        <pc:sldMkLst>
          <pc:docMk/>
          <pc:sldMk cId="4092621575" sldId="281"/>
        </pc:sldMkLst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4092621575" sldId="281"/>
            <ac:spMk id="8" creationId="{AB8C311F-7253-4AED-9701-7FC0708C41C7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4092621575" sldId="281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4092621575" sldId="281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4092621575" sldId="281"/>
            <ac:spMk id="14" creationId="{A8D57A06-A426-446D-B02C-A2DC6B62E45E}"/>
          </ac:spMkLst>
        </pc:spChg>
      </pc:sldChg>
      <pc:sldChg chg="delSp add setBg delDesignElem">
        <pc:chgData name="mr. Jeroen S. Pols" userId="7b7f760247d37ef8" providerId="LiveId" clId="{A386927A-286C-4996-AD7F-9DE4E6F180EF}" dt="2022-02-15T06:55:13.997" v="247"/>
        <pc:sldMkLst>
          <pc:docMk/>
          <pc:sldMk cId="1507769444" sldId="282"/>
        </pc:sldMkLst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1507769444" sldId="282"/>
            <ac:spMk id="8" creationId="{AB8C311F-7253-4AED-9701-7FC0708C41C7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1507769444" sldId="282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1507769444" sldId="282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1507769444" sldId="282"/>
            <ac:spMk id="14" creationId="{A8D57A06-A426-446D-B02C-A2DC6B62E45E}"/>
          </ac:spMkLst>
        </pc:spChg>
      </pc:sldChg>
      <pc:sldChg chg="del">
        <pc:chgData name="mr. Jeroen S. Pols" userId="7b7f760247d37ef8" providerId="LiveId" clId="{A386927A-286C-4996-AD7F-9DE4E6F180EF}" dt="2022-02-15T06:55:01.129" v="240" actId="2696"/>
        <pc:sldMkLst>
          <pc:docMk/>
          <pc:sldMk cId="2567110912" sldId="282"/>
        </pc:sldMkLst>
      </pc:sldChg>
      <pc:sldChg chg="del">
        <pc:chgData name="mr. Jeroen S. Pols" userId="7b7f760247d37ef8" providerId="LiveId" clId="{A386927A-286C-4996-AD7F-9DE4E6F180EF}" dt="2022-02-15T06:55:01.129" v="240" actId="2696"/>
        <pc:sldMkLst>
          <pc:docMk/>
          <pc:sldMk cId="3441772397" sldId="283"/>
        </pc:sldMkLst>
      </pc:sldChg>
      <pc:sldChg chg="delSp add setBg delDesignElem">
        <pc:chgData name="mr. Jeroen S. Pols" userId="7b7f760247d37ef8" providerId="LiveId" clId="{A386927A-286C-4996-AD7F-9DE4E6F180EF}" dt="2022-02-15T06:55:13.997" v="247"/>
        <pc:sldMkLst>
          <pc:docMk/>
          <pc:sldMk cId="3453105717" sldId="283"/>
        </pc:sldMkLst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3453105717" sldId="283"/>
            <ac:spMk id="8" creationId="{AB8C311F-7253-4AED-9701-7FC0708C41C7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3453105717" sldId="283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3453105717" sldId="283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6:55:13.997" v="247"/>
          <ac:spMkLst>
            <pc:docMk/>
            <pc:sldMk cId="3453105717" sldId="283"/>
            <ac:spMk id="14" creationId="{A8D57A06-A426-446D-B02C-A2DC6B62E45E}"/>
          </ac:spMkLst>
        </pc:spChg>
      </pc:sldChg>
      <pc:sldChg chg="del ord">
        <pc:chgData name="mr. Jeroen S. Pols" userId="7b7f760247d37ef8" providerId="LiveId" clId="{A386927A-286C-4996-AD7F-9DE4E6F180EF}" dt="2022-02-15T06:51:38.240" v="223" actId="2696"/>
        <pc:sldMkLst>
          <pc:docMk/>
          <pc:sldMk cId="1621069262" sldId="284"/>
        </pc:sldMkLst>
      </pc:sldChg>
      <pc:sldChg chg="addSp delSp modSp add mod setBg delDesignElem">
        <pc:chgData name="mr. Jeroen S. Pols" userId="7b7f760247d37ef8" providerId="LiveId" clId="{A386927A-286C-4996-AD7F-9DE4E6F180EF}" dt="2022-02-15T06:58:03.219" v="262" actId="26606"/>
        <pc:sldMkLst>
          <pc:docMk/>
          <pc:sldMk cId="2584591934" sldId="284"/>
        </pc:sldMkLst>
        <pc:spChg chg="del">
          <ac:chgData name="mr. Jeroen S. Pols" userId="7b7f760247d37ef8" providerId="LiveId" clId="{A386927A-286C-4996-AD7F-9DE4E6F180EF}" dt="2022-02-15T06:51:42.874" v="227"/>
          <ac:spMkLst>
            <pc:docMk/>
            <pc:sldMk cId="2584591934" sldId="284"/>
            <ac:spMk id="8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6:58:03.219" v="262" actId="26606"/>
          <ac:spMkLst>
            <pc:docMk/>
            <pc:sldMk cId="2584591934" sldId="284"/>
            <ac:spMk id="9" creationId="{100BCD60-275B-4856-B586-B96FD8FA7687}"/>
          </ac:spMkLst>
        </pc:spChg>
        <pc:spChg chg="del">
          <ac:chgData name="mr. Jeroen S. Pols" userId="7b7f760247d37ef8" providerId="LiveId" clId="{A386927A-286C-4996-AD7F-9DE4E6F180EF}" dt="2022-02-15T06:51:42.874" v="227"/>
          <ac:spMkLst>
            <pc:docMk/>
            <pc:sldMk cId="2584591934" sldId="284"/>
            <ac:spMk id="10" creationId="{E2384209-CB15-4CDF-9D31-C44FD9A3F20D}"/>
          </ac:spMkLst>
        </pc:spChg>
        <pc:spChg chg="add del">
          <ac:chgData name="mr. Jeroen S. Pols" userId="7b7f760247d37ef8" providerId="LiveId" clId="{A386927A-286C-4996-AD7F-9DE4E6F180EF}" dt="2022-02-15T06:58:03.219" v="262" actId="26606"/>
          <ac:spMkLst>
            <pc:docMk/>
            <pc:sldMk cId="2584591934" sldId="284"/>
            <ac:spMk id="11" creationId="{605494DE-B078-4D87-BB01-C84320618DAD}"/>
          </ac:spMkLst>
        </pc:spChg>
        <pc:spChg chg="del">
          <ac:chgData name="mr. Jeroen S. Pols" userId="7b7f760247d37ef8" providerId="LiveId" clId="{A386927A-286C-4996-AD7F-9DE4E6F180EF}" dt="2022-02-15T06:51:42.874" v="227"/>
          <ac:spMkLst>
            <pc:docMk/>
            <pc:sldMk cId="2584591934" sldId="284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6:51:42.874" v="227"/>
          <ac:spMkLst>
            <pc:docMk/>
            <pc:sldMk cId="2584591934" sldId="284"/>
            <ac:spMk id="14" creationId="{A8D57A06-A426-446D-B02C-A2DC6B62E45E}"/>
          </ac:spMkLst>
        </pc:spChg>
        <pc:spChg chg="add del">
          <ac:chgData name="mr. Jeroen S. Pols" userId="7b7f760247d37ef8" providerId="LiveId" clId="{A386927A-286C-4996-AD7F-9DE4E6F180EF}" dt="2022-02-15T06:58:03.219" v="262" actId="26606"/>
          <ac:spMkLst>
            <pc:docMk/>
            <pc:sldMk cId="2584591934" sldId="284"/>
            <ac:spMk id="16" creationId="{9A0576B0-CD8C-4661-95C8-A9F2CE7CDDB0}"/>
          </ac:spMkLst>
        </pc:spChg>
        <pc:spChg chg="add del">
          <ac:chgData name="mr. Jeroen S. Pols" userId="7b7f760247d37ef8" providerId="LiveId" clId="{A386927A-286C-4996-AD7F-9DE4E6F180EF}" dt="2022-02-15T06:58:03.219" v="262" actId="26606"/>
          <ac:spMkLst>
            <pc:docMk/>
            <pc:sldMk cId="2584591934" sldId="284"/>
            <ac:spMk id="18" creationId="{3FF60E2B-3919-423C-B1FF-56CDE6681165}"/>
          </ac:spMkLst>
        </pc:spChg>
        <pc:spChg chg="add">
          <ac:chgData name="mr. Jeroen S. Pols" userId="7b7f760247d37ef8" providerId="LiveId" clId="{A386927A-286C-4996-AD7F-9DE4E6F180EF}" dt="2022-02-15T06:58:03.219" v="262" actId="26606"/>
          <ac:spMkLst>
            <pc:docMk/>
            <pc:sldMk cId="2584591934" sldId="284"/>
            <ac:spMk id="23" creationId="{D4D28E87-62D2-4602-B72F-5F74AA236CC3}"/>
          </ac:spMkLst>
        </pc:spChg>
        <pc:picChg chg="mod ord modCrop">
          <ac:chgData name="mr. Jeroen S. Pols" userId="7b7f760247d37ef8" providerId="LiveId" clId="{A386927A-286C-4996-AD7F-9DE4E6F180EF}" dt="2022-02-15T06:58:03.219" v="262" actId="26606"/>
          <ac:picMkLst>
            <pc:docMk/>
            <pc:sldMk cId="2584591934" sldId="284"/>
            <ac:picMk id="3" creationId="{B1AEC507-60CE-4FCF-9315-A903B6109DBF}"/>
          </ac:picMkLst>
        </pc:picChg>
      </pc:sldChg>
      <pc:sldChg chg="del ord">
        <pc:chgData name="mr. Jeroen S. Pols" userId="7b7f760247d37ef8" providerId="LiveId" clId="{A386927A-286C-4996-AD7F-9DE4E6F180EF}" dt="2022-02-15T06:51:38.240" v="223" actId="2696"/>
        <pc:sldMkLst>
          <pc:docMk/>
          <pc:sldMk cId="1633624811" sldId="285"/>
        </pc:sldMkLst>
      </pc:sldChg>
      <pc:sldChg chg="delSp add setBg delDesignElem">
        <pc:chgData name="mr. Jeroen S. Pols" userId="7b7f760247d37ef8" providerId="LiveId" clId="{A386927A-286C-4996-AD7F-9DE4E6F180EF}" dt="2022-02-15T06:51:42.874" v="227"/>
        <pc:sldMkLst>
          <pc:docMk/>
          <pc:sldMk cId="3228880893" sldId="285"/>
        </pc:sldMkLst>
        <pc:spChg chg="del">
          <ac:chgData name="mr. Jeroen S. Pols" userId="7b7f760247d37ef8" providerId="LiveId" clId="{A386927A-286C-4996-AD7F-9DE4E6F180EF}" dt="2022-02-15T06:51:42.874" v="227"/>
          <ac:spMkLst>
            <pc:docMk/>
            <pc:sldMk cId="3228880893" sldId="285"/>
            <ac:spMk id="8" creationId="{AB8C311F-7253-4AED-9701-7FC0708C41C7}"/>
          </ac:spMkLst>
        </pc:spChg>
        <pc:spChg chg="del">
          <ac:chgData name="mr. Jeroen S. Pols" userId="7b7f760247d37ef8" providerId="LiveId" clId="{A386927A-286C-4996-AD7F-9DE4E6F180EF}" dt="2022-02-15T06:51:42.874" v="227"/>
          <ac:spMkLst>
            <pc:docMk/>
            <pc:sldMk cId="3228880893" sldId="285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6:51:42.874" v="227"/>
          <ac:spMkLst>
            <pc:docMk/>
            <pc:sldMk cId="3228880893" sldId="285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6:51:42.874" v="227"/>
          <ac:spMkLst>
            <pc:docMk/>
            <pc:sldMk cId="3228880893" sldId="285"/>
            <ac:spMk id="14" creationId="{A8D57A06-A426-446D-B02C-A2DC6B62E45E}"/>
          </ac:spMkLst>
        </pc:spChg>
      </pc:sldChg>
      <pc:sldChg chg="del ord">
        <pc:chgData name="mr. Jeroen S. Pols" userId="7b7f760247d37ef8" providerId="LiveId" clId="{A386927A-286C-4996-AD7F-9DE4E6F180EF}" dt="2022-02-15T06:51:38.240" v="223" actId="2696"/>
        <pc:sldMkLst>
          <pc:docMk/>
          <pc:sldMk cId="1001346326" sldId="286"/>
        </pc:sldMkLst>
      </pc:sldChg>
      <pc:sldChg chg="delSp add setBg delDesignElem">
        <pc:chgData name="mr. Jeroen S. Pols" userId="7b7f760247d37ef8" providerId="LiveId" clId="{A386927A-286C-4996-AD7F-9DE4E6F180EF}" dt="2022-02-15T06:51:42.874" v="227"/>
        <pc:sldMkLst>
          <pc:docMk/>
          <pc:sldMk cId="1774250475" sldId="286"/>
        </pc:sldMkLst>
        <pc:spChg chg="del">
          <ac:chgData name="mr. Jeroen S. Pols" userId="7b7f760247d37ef8" providerId="LiveId" clId="{A386927A-286C-4996-AD7F-9DE4E6F180EF}" dt="2022-02-15T06:51:42.874" v="227"/>
          <ac:spMkLst>
            <pc:docMk/>
            <pc:sldMk cId="1774250475" sldId="286"/>
            <ac:spMk id="8" creationId="{AB8C311F-7253-4AED-9701-7FC0708C41C7}"/>
          </ac:spMkLst>
        </pc:spChg>
        <pc:spChg chg="del">
          <ac:chgData name="mr. Jeroen S. Pols" userId="7b7f760247d37ef8" providerId="LiveId" clId="{A386927A-286C-4996-AD7F-9DE4E6F180EF}" dt="2022-02-15T06:51:42.874" v="227"/>
          <ac:spMkLst>
            <pc:docMk/>
            <pc:sldMk cId="1774250475" sldId="286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6:51:42.874" v="227"/>
          <ac:spMkLst>
            <pc:docMk/>
            <pc:sldMk cId="1774250475" sldId="286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6:51:42.874" v="227"/>
          <ac:spMkLst>
            <pc:docMk/>
            <pc:sldMk cId="1774250475" sldId="286"/>
            <ac:spMk id="14" creationId="{A8D57A06-A426-446D-B02C-A2DC6B62E45E}"/>
          </ac:spMkLst>
        </pc:spChg>
      </pc:sldChg>
      <pc:sldChg chg="addSp delSp modSp mod">
        <pc:chgData name="mr. Jeroen S. Pols" userId="7b7f760247d37ef8" providerId="LiveId" clId="{A386927A-286C-4996-AD7F-9DE4E6F180EF}" dt="2022-02-15T07:00:06.733" v="280" actId="14100"/>
        <pc:sldMkLst>
          <pc:docMk/>
          <pc:sldMk cId="2235603879" sldId="287"/>
        </pc:sldMkLst>
        <pc:spChg chg="del">
          <ac:chgData name="mr. Jeroen S. Pols" userId="7b7f760247d37ef8" providerId="LiveId" clId="{A386927A-286C-4996-AD7F-9DE4E6F180EF}" dt="2022-02-15T06:59:33.029" v="270" actId="26606"/>
          <ac:spMkLst>
            <pc:docMk/>
            <pc:sldMk cId="2235603879" sldId="287"/>
            <ac:spMk id="8" creationId="{AB8C311F-7253-4AED-9701-7FC0708C41C7}"/>
          </ac:spMkLst>
        </pc:spChg>
        <pc:spChg chg="add del mod">
          <ac:chgData name="mr. Jeroen S. Pols" userId="7b7f760247d37ef8" providerId="LiveId" clId="{A386927A-286C-4996-AD7F-9DE4E6F180EF}" dt="2022-02-15T06:59:50.889" v="274" actId="478"/>
          <ac:spMkLst>
            <pc:docMk/>
            <pc:sldMk cId="2235603879" sldId="287"/>
            <ac:spMk id="9" creationId="{9E5C5824-9AD6-4EE0-BE1E-38077D830C08}"/>
          </ac:spMkLst>
        </pc:spChg>
        <pc:spChg chg="del">
          <ac:chgData name="mr. Jeroen S. Pols" userId="7b7f760247d37ef8" providerId="LiveId" clId="{A386927A-286C-4996-AD7F-9DE4E6F180EF}" dt="2022-02-15T06:59:33.029" v="270" actId="26606"/>
          <ac:spMkLst>
            <pc:docMk/>
            <pc:sldMk cId="2235603879" sldId="287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6:59:33.029" v="270" actId="26606"/>
          <ac:spMkLst>
            <pc:docMk/>
            <pc:sldMk cId="2235603879" sldId="287"/>
            <ac:spMk id="12" creationId="{2633B3B5-CC90-43F0-8714-D31D1F3F0209}"/>
          </ac:spMkLst>
        </pc:spChg>
        <pc:spChg chg="add mod">
          <ac:chgData name="mr. Jeroen S. Pols" userId="7b7f760247d37ef8" providerId="LiveId" clId="{A386927A-286C-4996-AD7F-9DE4E6F180EF}" dt="2022-02-15T07:00:06.733" v="280" actId="14100"/>
          <ac:spMkLst>
            <pc:docMk/>
            <pc:sldMk cId="2235603879" sldId="287"/>
            <ac:spMk id="13" creationId="{0E7BB5EC-79C3-4E68-9372-46AC1F7E3B77}"/>
          </ac:spMkLst>
        </pc:spChg>
        <pc:spChg chg="del">
          <ac:chgData name="mr. Jeroen S. Pols" userId="7b7f760247d37ef8" providerId="LiveId" clId="{A386927A-286C-4996-AD7F-9DE4E6F180EF}" dt="2022-02-15T06:59:33.029" v="270" actId="26606"/>
          <ac:spMkLst>
            <pc:docMk/>
            <pc:sldMk cId="2235603879" sldId="287"/>
            <ac:spMk id="14" creationId="{A8D57A06-A426-446D-B02C-A2DC6B62E45E}"/>
          </ac:spMkLst>
        </pc:spChg>
        <pc:spChg chg="add">
          <ac:chgData name="mr. Jeroen S. Pols" userId="7b7f760247d37ef8" providerId="LiveId" clId="{A386927A-286C-4996-AD7F-9DE4E6F180EF}" dt="2022-02-15T06:59:33.029" v="270" actId="26606"/>
          <ac:spMkLst>
            <pc:docMk/>
            <pc:sldMk cId="2235603879" sldId="287"/>
            <ac:spMk id="19" creationId="{73DE2CFE-42F2-48F0-8706-5264E012B10C}"/>
          </ac:spMkLst>
        </pc:spChg>
        <pc:picChg chg="mod ord">
          <ac:chgData name="mr. Jeroen S. Pols" userId="7b7f760247d37ef8" providerId="LiveId" clId="{A386927A-286C-4996-AD7F-9DE4E6F180EF}" dt="2022-02-15T06:59:33.029" v="270" actId="26606"/>
          <ac:picMkLst>
            <pc:docMk/>
            <pc:sldMk cId="2235603879" sldId="287"/>
            <ac:picMk id="3" creationId="{1D293EBB-EEE7-4F63-B486-3A9F6497C2B5}"/>
          </ac:picMkLst>
        </pc:picChg>
      </pc:sldChg>
      <pc:sldChg chg="addSp delSp modSp mod">
        <pc:chgData name="mr. Jeroen S. Pols" userId="7b7f760247d37ef8" providerId="LiveId" clId="{A386927A-286C-4996-AD7F-9DE4E6F180EF}" dt="2022-02-15T07:01:42.102" v="293" actId="1076"/>
        <pc:sldMkLst>
          <pc:docMk/>
          <pc:sldMk cId="3971732848" sldId="294"/>
        </pc:sldMkLst>
        <pc:spChg chg="del">
          <ac:chgData name="mr. Jeroen S. Pols" userId="7b7f760247d37ef8" providerId="LiveId" clId="{A386927A-286C-4996-AD7F-9DE4E6F180EF}" dt="2022-02-15T07:01:07.901" v="287" actId="26606"/>
          <ac:spMkLst>
            <pc:docMk/>
            <pc:sldMk cId="3971732848" sldId="294"/>
            <ac:spMk id="8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7:01:07.901" v="287" actId="26606"/>
          <ac:spMkLst>
            <pc:docMk/>
            <pc:sldMk cId="3971732848" sldId="294"/>
            <ac:spMk id="9" creationId="{759D3F2F-A101-4F31-9466-C759841D0A24}"/>
          </ac:spMkLst>
        </pc:spChg>
        <pc:spChg chg="del">
          <ac:chgData name="mr. Jeroen S. Pols" userId="7b7f760247d37ef8" providerId="LiveId" clId="{A386927A-286C-4996-AD7F-9DE4E6F180EF}" dt="2022-02-15T07:01:07.901" v="287" actId="26606"/>
          <ac:spMkLst>
            <pc:docMk/>
            <pc:sldMk cId="3971732848" sldId="294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7:01:07.901" v="287" actId="26606"/>
          <ac:spMkLst>
            <pc:docMk/>
            <pc:sldMk cId="3971732848" sldId="294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7:01:07.901" v="287" actId="26606"/>
          <ac:spMkLst>
            <pc:docMk/>
            <pc:sldMk cId="3971732848" sldId="294"/>
            <ac:spMk id="14" creationId="{A8D57A06-A426-446D-B02C-A2DC6B62E45E}"/>
          </ac:spMkLst>
        </pc:spChg>
        <pc:spChg chg="add">
          <ac:chgData name="mr. Jeroen S. Pols" userId="7b7f760247d37ef8" providerId="LiveId" clId="{A386927A-286C-4996-AD7F-9DE4E6F180EF}" dt="2022-02-15T07:01:07.901" v="287" actId="26606"/>
          <ac:spMkLst>
            <pc:docMk/>
            <pc:sldMk cId="3971732848" sldId="294"/>
            <ac:spMk id="19" creationId="{D4771268-CB57-404A-9271-370EB28F6090}"/>
          </ac:spMkLst>
        </pc:spChg>
        <pc:picChg chg="mod ord modCrop">
          <ac:chgData name="mr. Jeroen S. Pols" userId="7b7f760247d37ef8" providerId="LiveId" clId="{A386927A-286C-4996-AD7F-9DE4E6F180EF}" dt="2022-02-15T07:01:42.102" v="293" actId="1076"/>
          <ac:picMkLst>
            <pc:docMk/>
            <pc:sldMk cId="3971732848" sldId="294"/>
            <ac:picMk id="3" creationId="{162F1F1D-E887-40B0-8F13-421BC3D74B4F}"/>
          </ac:picMkLst>
        </pc:picChg>
      </pc:sldChg>
      <pc:sldChg chg="addSp delSp modSp mod">
        <pc:chgData name="mr. Jeroen S. Pols" userId="7b7f760247d37ef8" providerId="LiveId" clId="{A386927A-286C-4996-AD7F-9DE4E6F180EF}" dt="2022-02-15T07:04:06.170" v="319" actId="1076"/>
        <pc:sldMkLst>
          <pc:docMk/>
          <pc:sldMk cId="4222927382" sldId="295"/>
        </pc:sldMkLst>
        <pc:spChg chg="del">
          <ac:chgData name="mr. Jeroen S. Pols" userId="7b7f760247d37ef8" providerId="LiveId" clId="{A386927A-286C-4996-AD7F-9DE4E6F180EF}" dt="2022-02-15T07:03:21.815" v="297" actId="26606"/>
          <ac:spMkLst>
            <pc:docMk/>
            <pc:sldMk cId="4222927382" sldId="295"/>
            <ac:spMk id="8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7:04:06.170" v="319" actId="1076"/>
          <ac:spMkLst>
            <pc:docMk/>
            <pc:sldMk cId="4222927382" sldId="295"/>
            <ac:spMk id="9" creationId="{F4374B80-DDB2-4D3F-905E-B2CC21E3D338}"/>
          </ac:spMkLst>
        </pc:spChg>
        <pc:spChg chg="del">
          <ac:chgData name="mr. Jeroen S. Pols" userId="7b7f760247d37ef8" providerId="LiveId" clId="{A386927A-286C-4996-AD7F-9DE4E6F180EF}" dt="2022-02-15T07:03:21.815" v="297" actId="26606"/>
          <ac:spMkLst>
            <pc:docMk/>
            <pc:sldMk cId="4222927382" sldId="295"/>
            <ac:spMk id="10" creationId="{E2384209-CB15-4CDF-9D31-C44FD9A3F20D}"/>
          </ac:spMkLst>
        </pc:spChg>
        <pc:spChg chg="del">
          <ac:chgData name="mr. Jeroen S. Pols" userId="7b7f760247d37ef8" providerId="LiveId" clId="{A386927A-286C-4996-AD7F-9DE4E6F180EF}" dt="2022-02-15T07:03:21.815" v="297" actId="26606"/>
          <ac:spMkLst>
            <pc:docMk/>
            <pc:sldMk cId="4222927382" sldId="295"/>
            <ac:spMk id="12" creationId="{2633B3B5-CC90-43F0-8714-D31D1F3F0209}"/>
          </ac:spMkLst>
        </pc:spChg>
        <pc:spChg chg="del">
          <ac:chgData name="mr. Jeroen S. Pols" userId="7b7f760247d37ef8" providerId="LiveId" clId="{A386927A-286C-4996-AD7F-9DE4E6F180EF}" dt="2022-02-15T07:03:21.815" v="297" actId="26606"/>
          <ac:spMkLst>
            <pc:docMk/>
            <pc:sldMk cId="4222927382" sldId="295"/>
            <ac:spMk id="14" creationId="{A8D57A06-A426-446D-B02C-A2DC6B62E45E}"/>
          </ac:spMkLst>
        </pc:spChg>
        <pc:spChg chg="add">
          <ac:chgData name="mr. Jeroen S. Pols" userId="7b7f760247d37ef8" providerId="LiveId" clId="{A386927A-286C-4996-AD7F-9DE4E6F180EF}" dt="2022-02-15T07:03:21.815" v="297" actId="26606"/>
          <ac:spMkLst>
            <pc:docMk/>
            <pc:sldMk cId="4222927382" sldId="295"/>
            <ac:spMk id="19" creationId="{73DE2CFE-42F2-48F0-8706-5264E012B10C}"/>
          </ac:spMkLst>
        </pc:spChg>
        <pc:picChg chg="mod ord">
          <ac:chgData name="mr. Jeroen S. Pols" userId="7b7f760247d37ef8" providerId="LiveId" clId="{A386927A-286C-4996-AD7F-9DE4E6F180EF}" dt="2022-02-15T07:03:54.503" v="312" actId="1076"/>
          <ac:picMkLst>
            <pc:docMk/>
            <pc:sldMk cId="4222927382" sldId="295"/>
            <ac:picMk id="3" creationId="{F3675569-78E5-454C-AB92-BCFADFFAAF87}"/>
          </ac:picMkLst>
        </pc:picChg>
      </pc:sldChg>
      <pc:sldChg chg="modSp mod">
        <pc:chgData name="mr. Jeroen S. Pols" userId="7b7f760247d37ef8" providerId="LiveId" clId="{A386927A-286C-4996-AD7F-9DE4E6F180EF}" dt="2022-02-15T07:08:02.922" v="320" actId="1076"/>
        <pc:sldMkLst>
          <pc:docMk/>
          <pc:sldMk cId="1216539861" sldId="296"/>
        </pc:sldMkLst>
        <pc:picChg chg="mod">
          <ac:chgData name="mr. Jeroen S. Pols" userId="7b7f760247d37ef8" providerId="LiveId" clId="{A386927A-286C-4996-AD7F-9DE4E6F180EF}" dt="2022-02-15T07:08:02.922" v="320" actId="1076"/>
          <ac:picMkLst>
            <pc:docMk/>
            <pc:sldMk cId="1216539861" sldId="296"/>
            <ac:picMk id="9" creationId="{3271F94F-8BE6-4903-9DE3-13FDAA97D322}"/>
          </ac:picMkLst>
        </pc:picChg>
      </pc:sldChg>
      <pc:sldChg chg="addSp delSp modSp mod setBg setClrOvrMap">
        <pc:chgData name="mr. Jeroen S. Pols" userId="7b7f760247d37ef8" providerId="LiveId" clId="{A386927A-286C-4996-AD7F-9DE4E6F180EF}" dt="2022-02-15T07:24:39.997" v="461" actId="313"/>
        <pc:sldMkLst>
          <pc:docMk/>
          <pc:sldMk cId="1390134600" sldId="300"/>
        </pc:sldMkLst>
        <pc:spChg chg="add mod">
          <ac:chgData name="mr. Jeroen S. Pols" userId="7b7f760247d37ef8" providerId="LiveId" clId="{A386927A-286C-4996-AD7F-9DE4E6F180EF}" dt="2022-02-15T07:24:39.997" v="461" actId="313"/>
          <ac:spMkLst>
            <pc:docMk/>
            <pc:sldMk cId="1390134600" sldId="300"/>
            <ac:spMk id="8" creationId="{160D6E80-CDF6-44ED-A342-2CAC6D88074C}"/>
          </ac:spMkLst>
        </pc:spChg>
        <pc:spChg chg="add del">
          <ac:chgData name="mr. Jeroen S. Pols" userId="7b7f760247d37ef8" providerId="LiveId" clId="{A386927A-286C-4996-AD7F-9DE4E6F180EF}" dt="2022-02-15T07:23:55.443" v="416" actId="26606"/>
          <ac:spMkLst>
            <pc:docMk/>
            <pc:sldMk cId="1390134600" sldId="300"/>
            <ac:spMk id="71" creationId="{AB8C311F-7253-4AED-9701-7FC0708C41C7}"/>
          </ac:spMkLst>
        </pc:spChg>
        <pc:spChg chg="add del">
          <ac:chgData name="mr. Jeroen S. Pols" userId="7b7f760247d37ef8" providerId="LiveId" clId="{A386927A-286C-4996-AD7F-9DE4E6F180EF}" dt="2022-02-15T07:23:55.443" v="416" actId="26606"/>
          <ac:spMkLst>
            <pc:docMk/>
            <pc:sldMk cId="1390134600" sldId="300"/>
            <ac:spMk id="73" creationId="{E2384209-CB15-4CDF-9D31-C44FD9A3F20D}"/>
          </ac:spMkLst>
        </pc:spChg>
        <pc:spChg chg="add del">
          <ac:chgData name="mr. Jeroen S. Pols" userId="7b7f760247d37ef8" providerId="LiveId" clId="{A386927A-286C-4996-AD7F-9DE4E6F180EF}" dt="2022-02-15T07:23:55.443" v="416" actId="26606"/>
          <ac:spMkLst>
            <pc:docMk/>
            <pc:sldMk cId="1390134600" sldId="300"/>
            <ac:spMk id="75" creationId="{2633B3B5-CC90-43F0-8714-D31D1F3F0209}"/>
          </ac:spMkLst>
        </pc:spChg>
        <pc:spChg chg="add del">
          <ac:chgData name="mr. Jeroen S. Pols" userId="7b7f760247d37ef8" providerId="LiveId" clId="{A386927A-286C-4996-AD7F-9DE4E6F180EF}" dt="2022-02-15T07:23:55.443" v="416" actId="26606"/>
          <ac:spMkLst>
            <pc:docMk/>
            <pc:sldMk cId="1390134600" sldId="300"/>
            <ac:spMk id="77" creationId="{A8D57A06-A426-446D-B02C-A2DC6B62E45E}"/>
          </ac:spMkLst>
        </pc:spChg>
        <pc:spChg chg="add del">
          <ac:chgData name="mr. Jeroen S. Pols" userId="7b7f760247d37ef8" providerId="LiveId" clId="{A386927A-286C-4996-AD7F-9DE4E6F180EF}" dt="2022-02-15T07:23:55.443" v="415" actId="26606"/>
          <ac:spMkLst>
            <pc:docMk/>
            <pc:sldMk cId="1390134600" sldId="300"/>
            <ac:spMk id="135" creationId="{B0792D4F-247E-46FE-85FC-881DEFA41D94}"/>
          </ac:spMkLst>
        </pc:spChg>
        <pc:spChg chg="add del">
          <ac:chgData name="mr. Jeroen S. Pols" userId="7b7f760247d37ef8" providerId="LiveId" clId="{A386927A-286C-4996-AD7F-9DE4E6F180EF}" dt="2022-02-15T07:23:55.443" v="415" actId="26606"/>
          <ac:spMkLst>
            <pc:docMk/>
            <pc:sldMk cId="1390134600" sldId="300"/>
            <ac:spMk id="137" creationId="{FA3CD3A3-D3C1-4567-BEC0-3A50E9A3A630}"/>
          </ac:spMkLst>
        </pc:spChg>
        <pc:spChg chg="add">
          <ac:chgData name="mr. Jeroen S. Pols" userId="7b7f760247d37ef8" providerId="LiveId" clId="{A386927A-286C-4996-AD7F-9DE4E6F180EF}" dt="2022-02-15T07:23:55.443" v="416" actId="26606"/>
          <ac:spMkLst>
            <pc:docMk/>
            <pc:sldMk cId="1390134600" sldId="300"/>
            <ac:spMk id="5124" creationId="{B34F5AD2-EDBD-4BBD-A55C-EAFFD0C7097A}"/>
          </ac:spMkLst>
        </pc:spChg>
        <pc:spChg chg="add">
          <ac:chgData name="mr. Jeroen S. Pols" userId="7b7f760247d37ef8" providerId="LiveId" clId="{A386927A-286C-4996-AD7F-9DE4E6F180EF}" dt="2022-02-15T07:23:55.443" v="416" actId="26606"/>
          <ac:spMkLst>
            <pc:docMk/>
            <pc:sldMk cId="1390134600" sldId="300"/>
            <ac:spMk id="5125" creationId="{C3896A03-3945-419A-B66B-4EE266EDD152}"/>
          </ac:spMkLst>
        </pc:spChg>
        <pc:spChg chg="add">
          <ac:chgData name="mr. Jeroen S. Pols" userId="7b7f760247d37ef8" providerId="LiveId" clId="{A386927A-286C-4996-AD7F-9DE4E6F180EF}" dt="2022-02-15T07:23:55.443" v="416" actId="26606"/>
          <ac:spMkLst>
            <pc:docMk/>
            <pc:sldMk cId="1390134600" sldId="300"/>
            <ac:spMk id="5126" creationId="{450D3AD2-FA80-415F-A9CE-54D884561CD7}"/>
          </ac:spMkLst>
        </pc:spChg>
        <pc:picChg chg="mod">
          <ac:chgData name="mr. Jeroen S. Pols" userId="7b7f760247d37ef8" providerId="LiveId" clId="{A386927A-286C-4996-AD7F-9DE4E6F180EF}" dt="2022-02-15T07:24:13.021" v="422" actId="1076"/>
          <ac:picMkLst>
            <pc:docMk/>
            <pc:sldMk cId="1390134600" sldId="300"/>
            <ac:picMk id="5122" creationId="{B85385F3-5D82-41D7-9EDA-7ECA07D27F09}"/>
          </ac:picMkLst>
        </pc:picChg>
        <pc:cxnChg chg="add del">
          <ac:chgData name="mr. Jeroen S. Pols" userId="7b7f760247d37ef8" providerId="LiveId" clId="{A386927A-286C-4996-AD7F-9DE4E6F180EF}" dt="2022-02-15T07:23:55.443" v="415" actId="26606"/>
          <ac:cxnSpMkLst>
            <pc:docMk/>
            <pc:sldMk cId="1390134600" sldId="300"/>
            <ac:cxnSpMk id="139" creationId="{B56D13EF-D431-4D0F-BFFC-1B5A686FF9BD}"/>
          </ac:cxnSpMkLst>
        </pc:cxnChg>
      </pc:sldChg>
      <pc:sldChg chg="addSp delSp modSp new mod ord setBg setClrOvrMap">
        <pc:chgData name="mr. Jeroen S. Pols" userId="7b7f760247d37ef8" providerId="LiveId" clId="{A386927A-286C-4996-AD7F-9DE4E6F180EF}" dt="2022-02-15T08:34:19.315" v="837" actId="20577"/>
        <pc:sldMkLst>
          <pc:docMk/>
          <pc:sldMk cId="266954587" sldId="307"/>
        </pc:sldMkLst>
        <pc:spChg chg="add del">
          <ac:chgData name="mr. Jeroen S. Pols" userId="7b7f760247d37ef8" providerId="LiveId" clId="{A386927A-286C-4996-AD7F-9DE4E6F180EF}" dt="2022-02-15T06:00:04.177" v="8" actId="26606"/>
          <ac:spMkLst>
            <pc:docMk/>
            <pc:sldMk cId="266954587" sldId="307"/>
            <ac:spMk id="8" creationId="{42A4FC2C-047E-45A5-965D-8E1E3BF09BC6}"/>
          </ac:spMkLst>
        </pc:spChg>
        <pc:spChg chg="add del mod">
          <ac:chgData name="mr. Jeroen S. Pols" userId="7b7f760247d37ef8" providerId="LiveId" clId="{A386927A-286C-4996-AD7F-9DE4E6F180EF}" dt="2022-02-15T08:17:35.347" v="718" actId="478"/>
          <ac:spMkLst>
            <pc:docMk/>
            <pc:sldMk cId="266954587" sldId="307"/>
            <ac:spMk id="10" creationId="{0E0A00BB-5778-4E22-B418-621EC75091A7}"/>
          </ac:spMkLst>
        </pc:spChg>
        <pc:spChg chg="add del">
          <ac:chgData name="mr. Jeroen S. Pols" userId="7b7f760247d37ef8" providerId="LiveId" clId="{A386927A-286C-4996-AD7F-9DE4E6F180EF}" dt="2022-02-15T07:12:47.947" v="353" actId="26606"/>
          <ac:spMkLst>
            <pc:docMk/>
            <pc:sldMk cId="266954587" sldId="307"/>
            <ac:spMk id="13" creationId="{AB8C311F-7253-4AED-9701-7FC0708C41C7}"/>
          </ac:spMkLst>
        </pc:spChg>
        <pc:spChg chg="add del">
          <ac:chgData name="mr. Jeroen S. Pols" userId="7b7f760247d37ef8" providerId="LiveId" clId="{A386927A-286C-4996-AD7F-9DE4E6F180EF}" dt="2022-02-15T07:12:47.947" v="353" actId="26606"/>
          <ac:spMkLst>
            <pc:docMk/>
            <pc:sldMk cId="266954587" sldId="307"/>
            <ac:spMk id="15" creationId="{E2384209-CB15-4CDF-9D31-C44FD9A3F20D}"/>
          </ac:spMkLst>
        </pc:spChg>
        <pc:spChg chg="add del">
          <ac:chgData name="mr. Jeroen S. Pols" userId="7b7f760247d37ef8" providerId="LiveId" clId="{A386927A-286C-4996-AD7F-9DE4E6F180EF}" dt="2022-02-15T07:12:47.947" v="353" actId="26606"/>
          <ac:spMkLst>
            <pc:docMk/>
            <pc:sldMk cId="266954587" sldId="307"/>
            <ac:spMk id="17" creationId="{2633B3B5-CC90-43F0-8714-D31D1F3F0209}"/>
          </ac:spMkLst>
        </pc:spChg>
        <pc:spChg chg="add del">
          <ac:chgData name="mr. Jeroen S. Pols" userId="7b7f760247d37ef8" providerId="LiveId" clId="{A386927A-286C-4996-AD7F-9DE4E6F180EF}" dt="2022-02-15T07:12:47.947" v="353" actId="26606"/>
          <ac:spMkLst>
            <pc:docMk/>
            <pc:sldMk cId="266954587" sldId="307"/>
            <ac:spMk id="19" creationId="{A8D57A06-A426-446D-B02C-A2DC6B62E45E}"/>
          </ac:spMkLst>
        </pc:spChg>
        <pc:spChg chg="add mod">
          <ac:chgData name="mr. Jeroen S. Pols" userId="7b7f760247d37ef8" providerId="LiveId" clId="{A386927A-286C-4996-AD7F-9DE4E6F180EF}" dt="2022-02-15T08:34:19.315" v="837" actId="20577"/>
          <ac:spMkLst>
            <pc:docMk/>
            <pc:sldMk cId="266954587" sldId="307"/>
            <ac:spMk id="20" creationId="{28F62ACA-0312-40E3-8E98-F38790207997}"/>
          </ac:spMkLst>
        </pc:spChg>
        <pc:spChg chg="add">
          <ac:chgData name="mr. Jeroen S. Pols" userId="7b7f760247d37ef8" providerId="LiveId" clId="{A386927A-286C-4996-AD7F-9DE4E6F180EF}" dt="2022-02-15T07:12:47.947" v="353" actId="26606"/>
          <ac:spMkLst>
            <pc:docMk/>
            <pc:sldMk cId="266954587" sldId="307"/>
            <ac:spMk id="21" creationId="{D4771268-CB57-404A-9271-370EB28F6090}"/>
          </ac:spMkLst>
        </pc:spChg>
        <pc:spChg chg="add del">
          <ac:chgData name="mr. Jeroen S. Pols" userId="7b7f760247d37ef8" providerId="LiveId" clId="{A386927A-286C-4996-AD7F-9DE4E6F180EF}" dt="2022-02-15T07:12:04.269" v="349" actId="26606"/>
          <ac:spMkLst>
            <pc:docMk/>
            <pc:sldMk cId="266954587" sldId="307"/>
            <ac:spMk id="24" creationId="{9B76D444-2756-434F-AE61-96D69830C13E}"/>
          </ac:spMkLst>
        </pc:spChg>
        <pc:spChg chg="add del">
          <ac:chgData name="mr. Jeroen S. Pols" userId="7b7f760247d37ef8" providerId="LiveId" clId="{A386927A-286C-4996-AD7F-9DE4E6F180EF}" dt="2022-02-15T07:12:04.269" v="349" actId="26606"/>
          <ac:spMkLst>
            <pc:docMk/>
            <pc:sldMk cId="266954587" sldId="307"/>
            <ac:spMk id="26" creationId="{A27B6159-7734-4564-9E0F-C4BC43C36E52}"/>
          </ac:spMkLst>
        </pc:spChg>
        <pc:picChg chg="add mod ord modCrop">
          <ac:chgData name="mr. Jeroen S. Pols" userId="7b7f760247d37ef8" providerId="LiveId" clId="{A386927A-286C-4996-AD7F-9DE4E6F180EF}" dt="2022-02-15T08:33:50.318" v="829" actId="1076"/>
          <ac:picMkLst>
            <pc:docMk/>
            <pc:sldMk cId="266954587" sldId="307"/>
            <ac:picMk id="3" creationId="{1DD4519F-E7C0-4FEF-B77E-CC60BECDE0DC}"/>
          </ac:picMkLst>
        </pc:picChg>
        <pc:picChg chg="add del mod modCrop">
          <ac:chgData name="mr. Jeroen S. Pols" userId="7b7f760247d37ef8" providerId="LiveId" clId="{A386927A-286C-4996-AD7F-9DE4E6F180EF}" dt="2022-02-15T08:17:44.085" v="722" actId="478"/>
          <ac:picMkLst>
            <pc:docMk/>
            <pc:sldMk cId="266954587" sldId="307"/>
            <ac:picMk id="16" creationId="{E5EAB41F-53ED-4411-9CD1-CF6C0DABAF2A}"/>
          </ac:picMkLst>
        </pc:picChg>
        <pc:picChg chg="add del mod modCrop">
          <ac:chgData name="mr. Jeroen S. Pols" userId="7b7f760247d37ef8" providerId="LiveId" clId="{A386927A-286C-4996-AD7F-9DE4E6F180EF}" dt="2022-02-15T08:18:57.231" v="731" actId="478"/>
          <ac:picMkLst>
            <pc:docMk/>
            <pc:sldMk cId="266954587" sldId="307"/>
            <ac:picMk id="18" creationId="{94AB4D91-6B85-44B6-8F2B-405D97D1BE82}"/>
          </ac:picMkLst>
        </pc:picChg>
        <pc:cxnChg chg="add del">
          <ac:chgData name="mr. Jeroen S. Pols" userId="7b7f760247d37ef8" providerId="LiveId" clId="{A386927A-286C-4996-AD7F-9DE4E6F180EF}" dt="2022-02-15T07:12:04.269" v="349" actId="26606"/>
          <ac:cxnSpMkLst>
            <pc:docMk/>
            <pc:sldMk cId="266954587" sldId="307"/>
            <ac:cxnSpMk id="28" creationId="{E2FFB46B-05BC-4950-B18A-9593FDAE6ED7}"/>
          </ac:cxnSpMkLst>
        </pc:cxnChg>
      </pc:sldChg>
      <pc:sldChg chg="addSp delSp modSp new mod setBg">
        <pc:chgData name="mr. Jeroen S. Pols" userId="7b7f760247d37ef8" providerId="LiveId" clId="{A386927A-286C-4996-AD7F-9DE4E6F180EF}" dt="2022-02-15T08:42:56.990" v="942" actId="1076"/>
        <pc:sldMkLst>
          <pc:docMk/>
          <pc:sldMk cId="1275245209" sldId="308"/>
        </pc:sldMkLst>
        <pc:spChg chg="add">
          <ac:chgData name="mr. Jeroen S. Pols" userId="7b7f760247d37ef8" providerId="LiveId" clId="{A386927A-286C-4996-AD7F-9DE4E6F180EF}" dt="2022-02-15T06:03:21.752" v="22" actId="26606"/>
          <ac:spMkLst>
            <pc:docMk/>
            <pc:sldMk cId="1275245209" sldId="308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6:03:21.752" v="22" actId="26606"/>
          <ac:spMkLst>
            <pc:docMk/>
            <pc:sldMk cId="1275245209" sldId="308"/>
            <ac:spMk id="10" creationId="{E2384209-CB15-4CDF-9D31-C44FD9A3F20D}"/>
          </ac:spMkLst>
        </pc:spChg>
        <pc:spChg chg="add mod">
          <ac:chgData name="mr. Jeroen S. Pols" userId="7b7f760247d37ef8" providerId="LiveId" clId="{A386927A-286C-4996-AD7F-9DE4E6F180EF}" dt="2022-02-15T06:05:01.765" v="46" actId="255"/>
          <ac:spMkLst>
            <pc:docMk/>
            <pc:sldMk cId="1275245209" sldId="308"/>
            <ac:spMk id="11" creationId="{97CA1187-246D-4C2B-BEC3-AA63DE823601}"/>
          </ac:spMkLst>
        </pc:spChg>
        <pc:spChg chg="add">
          <ac:chgData name="mr. Jeroen S. Pols" userId="7b7f760247d37ef8" providerId="LiveId" clId="{A386927A-286C-4996-AD7F-9DE4E6F180EF}" dt="2022-02-15T06:03:21.752" v="22" actId="26606"/>
          <ac:spMkLst>
            <pc:docMk/>
            <pc:sldMk cId="1275245209" sldId="308"/>
            <ac:spMk id="12" creationId="{2633B3B5-CC90-43F0-8714-D31D1F3F0209}"/>
          </ac:spMkLst>
        </pc:spChg>
        <pc:spChg chg="add mod">
          <ac:chgData name="mr. Jeroen S. Pols" userId="7b7f760247d37ef8" providerId="LiveId" clId="{A386927A-286C-4996-AD7F-9DE4E6F180EF}" dt="2022-02-15T08:42:50.862" v="941" actId="14100"/>
          <ac:spMkLst>
            <pc:docMk/>
            <pc:sldMk cId="1275245209" sldId="308"/>
            <ac:spMk id="13" creationId="{20A4730B-F0FB-4447-B7E0-284C57667193}"/>
          </ac:spMkLst>
        </pc:spChg>
        <pc:spChg chg="add">
          <ac:chgData name="mr. Jeroen S. Pols" userId="7b7f760247d37ef8" providerId="LiveId" clId="{A386927A-286C-4996-AD7F-9DE4E6F180EF}" dt="2022-02-15T06:03:21.752" v="22" actId="26606"/>
          <ac:spMkLst>
            <pc:docMk/>
            <pc:sldMk cId="1275245209" sldId="308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8:42:56.990" v="942" actId="1076"/>
          <ac:picMkLst>
            <pc:docMk/>
            <pc:sldMk cId="1275245209" sldId="308"/>
            <ac:picMk id="3" creationId="{7D3BD49C-9F44-4D09-94CE-92886782F22C}"/>
          </ac:picMkLst>
        </pc:picChg>
        <pc:picChg chg="add del mod modCrop">
          <ac:chgData name="mr. Jeroen S. Pols" userId="7b7f760247d37ef8" providerId="LiveId" clId="{A386927A-286C-4996-AD7F-9DE4E6F180EF}" dt="2022-02-15T08:41:45.022" v="916" actId="478"/>
          <ac:picMkLst>
            <pc:docMk/>
            <pc:sldMk cId="1275245209" sldId="308"/>
            <ac:picMk id="5" creationId="{F6B18E90-96D2-4B30-9917-B747A76B78E6}"/>
          </ac:picMkLst>
        </pc:picChg>
      </pc:sldChg>
      <pc:sldChg chg="addSp modSp new mod ord setBg">
        <pc:chgData name="mr. Jeroen S. Pols" userId="7b7f760247d37ef8" providerId="LiveId" clId="{A386927A-286C-4996-AD7F-9DE4E6F180EF}" dt="2022-02-15T08:37:55.479" v="891" actId="14100"/>
        <pc:sldMkLst>
          <pc:docMk/>
          <pc:sldMk cId="2215207649" sldId="309"/>
        </pc:sldMkLst>
        <pc:spChg chg="add">
          <ac:chgData name="mr. Jeroen S. Pols" userId="7b7f760247d37ef8" providerId="LiveId" clId="{A386927A-286C-4996-AD7F-9DE4E6F180EF}" dt="2022-02-15T06:14:41.512" v="53" actId="26606"/>
          <ac:spMkLst>
            <pc:docMk/>
            <pc:sldMk cId="2215207649" sldId="309"/>
            <ac:spMk id="8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8:37:55.479" v="891" actId="14100"/>
          <ac:spMkLst>
            <pc:docMk/>
            <pc:sldMk cId="2215207649" sldId="309"/>
            <ac:spMk id="9" creationId="{B6A6BE41-21E1-4207-95BB-83C6298B4BDB}"/>
          </ac:spMkLst>
        </pc:spChg>
        <pc:spChg chg="add">
          <ac:chgData name="mr. Jeroen S. Pols" userId="7b7f760247d37ef8" providerId="LiveId" clId="{A386927A-286C-4996-AD7F-9DE4E6F180EF}" dt="2022-02-15T06:14:41.512" v="53" actId="26606"/>
          <ac:spMkLst>
            <pc:docMk/>
            <pc:sldMk cId="2215207649" sldId="309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6:14:41.512" v="53" actId="26606"/>
          <ac:spMkLst>
            <pc:docMk/>
            <pc:sldMk cId="2215207649" sldId="309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6:14:41.512" v="53" actId="26606"/>
          <ac:spMkLst>
            <pc:docMk/>
            <pc:sldMk cId="2215207649" sldId="309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8:36:40.904" v="858" actId="1076"/>
          <ac:picMkLst>
            <pc:docMk/>
            <pc:sldMk cId="2215207649" sldId="309"/>
            <ac:picMk id="3" creationId="{E43F00D4-5B88-4B5B-957A-932C2D490E95}"/>
          </ac:picMkLst>
        </pc:picChg>
      </pc:sldChg>
      <pc:sldChg chg="addSp modSp new mod setBg">
        <pc:chgData name="mr. Jeroen S. Pols" userId="7b7f760247d37ef8" providerId="LiveId" clId="{A386927A-286C-4996-AD7F-9DE4E6F180EF}" dt="2022-02-15T06:17:13.393" v="68" actId="14100"/>
        <pc:sldMkLst>
          <pc:docMk/>
          <pc:sldMk cId="2982034647" sldId="310"/>
        </pc:sldMkLst>
        <pc:spChg chg="add">
          <ac:chgData name="mr. Jeroen S. Pols" userId="7b7f760247d37ef8" providerId="LiveId" clId="{A386927A-286C-4996-AD7F-9DE4E6F180EF}" dt="2022-02-15T06:17:00.244" v="64" actId="26606"/>
          <ac:spMkLst>
            <pc:docMk/>
            <pc:sldMk cId="2982034647" sldId="310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6:17:00.244" v="64" actId="26606"/>
          <ac:spMkLst>
            <pc:docMk/>
            <pc:sldMk cId="2982034647" sldId="310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6:17:00.244" v="64" actId="26606"/>
          <ac:spMkLst>
            <pc:docMk/>
            <pc:sldMk cId="2982034647" sldId="310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6:17:00.244" v="64" actId="26606"/>
          <ac:spMkLst>
            <pc:docMk/>
            <pc:sldMk cId="2982034647" sldId="310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6:17:13.393" v="68" actId="14100"/>
          <ac:picMkLst>
            <pc:docMk/>
            <pc:sldMk cId="2982034647" sldId="310"/>
            <ac:picMk id="3" creationId="{2AADD947-A5E4-49C9-AD87-F946EA58B08B}"/>
          </ac:picMkLst>
        </pc:picChg>
      </pc:sldChg>
      <pc:sldChg chg="addSp modSp new mod setBg">
        <pc:chgData name="mr. Jeroen S. Pols" userId="7b7f760247d37ef8" providerId="LiveId" clId="{A386927A-286C-4996-AD7F-9DE4E6F180EF}" dt="2022-02-15T06:18:50.318" v="77" actId="14100"/>
        <pc:sldMkLst>
          <pc:docMk/>
          <pc:sldMk cId="3884831280" sldId="311"/>
        </pc:sldMkLst>
        <pc:spChg chg="add">
          <ac:chgData name="mr. Jeroen S. Pols" userId="7b7f760247d37ef8" providerId="LiveId" clId="{A386927A-286C-4996-AD7F-9DE4E6F180EF}" dt="2022-02-15T06:18:36.429" v="73" actId="26606"/>
          <ac:spMkLst>
            <pc:docMk/>
            <pc:sldMk cId="3884831280" sldId="311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6:18:36.429" v="73" actId="26606"/>
          <ac:spMkLst>
            <pc:docMk/>
            <pc:sldMk cId="3884831280" sldId="311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6:18:36.429" v="73" actId="26606"/>
          <ac:spMkLst>
            <pc:docMk/>
            <pc:sldMk cId="3884831280" sldId="311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6:18:36.429" v="73" actId="26606"/>
          <ac:spMkLst>
            <pc:docMk/>
            <pc:sldMk cId="3884831280" sldId="311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6:18:50.318" v="77" actId="14100"/>
          <ac:picMkLst>
            <pc:docMk/>
            <pc:sldMk cId="3884831280" sldId="311"/>
            <ac:picMk id="3" creationId="{C4532E80-D9FE-4C31-8E90-A470DECA70C4}"/>
          </ac:picMkLst>
        </pc:picChg>
      </pc:sldChg>
      <pc:sldChg chg="addSp delSp modSp new del mod setBg">
        <pc:chgData name="mr. Jeroen S. Pols" userId="7b7f760247d37ef8" providerId="LiveId" clId="{A386927A-286C-4996-AD7F-9DE4E6F180EF}" dt="2022-02-15T08:20:39.605" v="751" actId="47"/>
        <pc:sldMkLst>
          <pc:docMk/>
          <pc:sldMk cId="90084938" sldId="312"/>
        </pc:sldMkLst>
        <pc:spChg chg="add">
          <ac:chgData name="mr. Jeroen S. Pols" userId="7b7f760247d37ef8" providerId="LiveId" clId="{A386927A-286C-4996-AD7F-9DE4E6F180EF}" dt="2022-02-15T06:21:07.422" v="82" actId="26606"/>
          <ac:spMkLst>
            <pc:docMk/>
            <pc:sldMk cId="90084938" sldId="312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6:21:07.422" v="82" actId="26606"/>
          <ac:spMkLst>
            <pc:docMk/>
            <pc:sldMk cId="90084938" sldId="312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6:21:07.422" v="82" actId="26606"/>
          <ac:spMkLst>
            <pc:docMk/>
            <pc:sldMk cId="90084938" sldId="312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6:21:07.422" v="82" actId="26606"/>
          <ac:spMkLst>
            <pc:docMk/>
            <pc:sldMk cId="90084938" sldId="312"/>
            <ac:spMk id="14" creationId="{A8D57A06-A426-446D-B02C-A2DC6B62E45E}"/>
          </ac:spMkLst>
        </pc:spChg>
        <pc:picChg chg="add del mod modCrop">
          <ac:chgData name="mr. Jeroen S. Pols" userId="7b7f760247d37ef8" providerId="LiveId" clId="{A386927A-286C-4996-AD7F-9DE4E6F180EF}" dt="2022-02-15T06:21:27.014" v="87" actId="478"/>
          <ac:picMkLst>
            <pc:docMk/>
            <pc:sldMk cId="90084938" sldId="312"/>
            <ac:picMk id="3" creationId="{6E0B0B41-DE19-4508-8F8D-CD1253EE8EFC}"/>
          </ac:picMkLst>
        </pc:picChg>
      </pc:sldChg>
      <pc:sldChg chg="addSp modSp new del mod setBg">
        <pc:chgData name="mr. Jeroen S. Pols" userId="7b7f760247d37ef8" providerId="LiveId" clId="{A386927A-286C-4996-AD7F-9DE4E6F180EF}" dt="2022-02-15T07:49:06.398" v="593" actId="47"/>
        <pc:sldMkLst>
          <pc:docMk/>
          <pc:sldMk cId="3463704965" sldId="313"/>
        </pc:sldMkLst>
        <pc:spChg chg="add">
          <ac:chgData name="mr. Jeroen S. Pols" userId="7b7f760247d37ef8" providerId="LiveId" clId="{A386927A-286C-4996-AD7F-9DE4E6F180EF}" dt="2022-02-15T06:22:17.663" v="92" actId="26606"/>
          <ac:spMkLst>
            <pc:docMk/>
            <pc:sldMk cId="3463704965" sldId="313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6:22:17.663" v="92" actId="26606"/>
          <ac:spMkLst>
            <pc:docMk/>
            <pc:sldMk cId="3463704965" sldId="313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6:22:17.663" v="92" actId="26606"/>
          <ac:spMkLst>
            <pc:docMk/>
            <pc:sldMk cId="3463704965" sldId="313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6:22:17.663" v="92" actId="26606"/>
          <ac:spMkLst>
            <pc:docMk/>
            <pc:sldMk cId="3463704965" sldId="313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6:22:31.619" v="96" actId="14100"/>
          <ac:picMkLst>
            <pc:docMk/>
            <pc:sldMk cId="3463704965" sldId="313"/>
            <ac:picMk id="3" creationId="{61657F8E-2050-43AA-8BC3-EDBDED45459A}"/>
          </ac:picMkLst>
        </pc:picChg>
      </pc:sldChg>
      <pc:sldChg chg="addSp modSp new mod setBg">
        <pc:chgData name="mr. Jeroen S. Pols" userId="7b7f760247d37ef8" providerId="LiveId" clId="{A386927A-286C-4996-AD7F-9DE4E6F180EF}" dt="2022-02-15T06:26:42.156" v="119" actId="14100"/>
        <pc:sldMkLst>
          <pc:docMk/>
          <pc:sldMk cId="2075903485" sldId="314"/>
        </pc:sldMkLst>
        <pc:spChg chg="add">
          <ac:chgData name="mr. Jeroen S. Pols" userId="7b7f760247d37ef8" providerId="LiveId" clId="{A386927A-286C-4996-AD7F-9DE4E6F180EF}" dt="2022-02-15T06:26:28.878" v="115" actId="26606"/>
          <ac:spMkLst>
            <pc:docMk/>
            <pc:sldMk cId="2075903485" sldId="314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6:26:28.878" v="115" actId="26606"/>
          <ac:spMkLst>
            <pc:docMk/>
            <pc:sldMk cId="2075903485" sldId="314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6:26:28.878" v="115" actId="26606"/>
          <ac:spMkLst>
            <pc:docMk/>
            <pc:sldMk cId="2075903485" sldId="314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6:26:28.878" v="115" actId="26606"/>
          <ac:spMkLst>
            <pc:docMk/>
            <pc:sldMk cId="2075903485" sldId="314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6:26:42.156" v="119" actId="14100"/>
          <ac:picMkLst>
            <pc:docMk/>
            <pc:sldMk cId="2075903485" sldId="314"/>
            <ac:picMk id="3" creationId="{D366EE58-62AC-4C7B-BB3E-F914DAFFB77D}"/>
          </ac:picMkLst>
        </pc:picChg>
      </pc:sldChg>
      <pc:sldChg chg="addSp modSp new mod ord setBg">
        <pc:chgData name="mr. Jeroen S. Pols" userId="7b7f760247d37ef8" providerId="LiveId" clId="{A386927A-286C-4996-AD7F-9DE4E6F180EF}" dt="2022-02-15T07:59:11.991" v="640" actId="1076"/>
        <pc:sldMkLst>
          <pc:docMk/>
          <pc:sldMk cId="216937411" sldId="315"/>
        </pc:sldMkLst>
        <pc:spChg chg="add">
          <ac:chgData name="mr. Jeroen S. Pols" userId="7b7f760247d37ef8" providerId="LiveId" clId="{A386927A-286C-4996-AD7F-9DE4E6F180EF}" dt="2022-02-15T06:27:22.190" v="124" actId="26606"/>
          <ac:spMkLst>
            <pc:docMk/>
            <pc:sldMk cId="216937411" sldId="315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6:27:22.190" v="124" actId="26606"/>
          <ac:spMkLst>
            <pc:docMk/>
            <pc:sldMk cId="216937411" sldId="315"/>
            <ac:spMk id="10" creationId="{E2384209-CB15-4CDF-9D31-C44FD9A3F20D}"/>
          </ac:spMkLst>
        </pc:spChg>
        <pc:spChg chg="add mod">
          <ac:chgData name="mr. Jeroen S. Pols" userId="7b7f760247d37ef8" providerId="LiveId" clId="{A386927A-286C-4996-AD7F-9DE4E6F180EF}" dt="2022-02-15T07:59:11.991" v="640" actId="1076"/>
          <ac:spMkLst>
            <pc:docMk/>
            <pc:sldMk cId="216937411" sldId="315"/>
            <ac:spMk id="11" creationId="{1E33B63F-9BC3-4453-B712-2DEEC8357DD0}"/>
          </ac:spMkLst>
        </pc:spChg>
        <pc:spChg chg="add">
          <ac:chgData name="mr. Jeroen S. Pols" userId="7b7f760247d37ef8" providerId="LiveId" clId="{A386927A-286C-4996-AD7F-9DE4E6F180EF}" dt="2022-02-15T06:27:22.190" v="124" actId="26606"/>
          <ac:spMkLst>
            <pc:docMk/>
            <pc:sldMk cId="216937411" sldId="315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6:27:22.190" v="124" actId="26606"/>
          <ac:spMkLst>
            <pc:docMk/>
            <pc:sldMk cId="216937411" sldId="315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7:57:27.316" v="626" actId="1076"/>
          <ac:picMkLst>
            <pc:docMk/>
            <pc:sldMk cId="216937411" sldId="315"/>
            <ac:picMk id="3" creationId="{8553C43A-ACB5-4158-9863-6C2D0C371C72}"/>
          </ac:picMkLst>
        </pc:picChg>
        <pc:picChg chg="add mod modCrop">
          <ac:chgData name="mr. Jeroen S. Pols" userId="7b7f760247d37ef8" providerId="LiveId" clId="{A386927A-286C-4996-AD7F-9DE4E6F180EF}" dt="2022-02-15T07:58:18.770" v="634" actId="1076"/>
          <ac:picMkLst>
            <pc:docMk/>
            <pc:sldMk cId="216937411" sldId="315"/>
            <ac:picMk id="9" creationId="{34FA8826-AE3B-443C-85E2-DFAC86D4EC05}"/>
          </ac:picMkLst>
        </pc:picChg>
      </pc:sldChg>
      <pc:sldChg chg="addSp modSp new mod setBg">
        <pc:chgData name="mr. Jeroen S. Pols" userId="7b7f760247d37ef8" providerId="LiveId" clId="{A386927A-286C-4996-AD7F-9DE4E6F180EF}" dt="2022-02-15T06:42:52.380" v="151" actId="1076"/>
        <pc:sldMkLst>
          <pc:docMk/>
          <pc:sldMk cId="460266350" sldId="316"/>
        </pc:sldMkLst>
        <pc:spChg chg="add">
          <ac:chgData name="mr. Jeroen S. Pols" userId="7b7f760247d37ef8" providerId="LiveId" clId="{A386927A-286C-4996-AD7F-9DE4E6F180EF}" dt="2022-02-15T06:41:38.368" v="134" actId="26606"/>
          <ac:spMkLst>
            <pc:docMk/>
            <pc:sldMk cId="460266350" sldId="316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6:41:38.368" v="134" actId="26606"/>
          <ac:spMkLst>
            <pc:docMk/>
            <pc:sldMk cId="460266350" sldId="316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6:41:38.368" v="134" actId="26606"/>
          <ac:spMkLst>
            <pc:docMk/>
            <pc:sldMk cId="460266350" sldId="316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6:41:38.368" v="134" actId="26606"/>
          <ac:spMkLst>
            <pc:docMk/>
            <pc:sldMk cId="460266350" sldId="316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6:42:52.380" v="151" actId="1076"/>
          <ac:picMkLst>
            <pc:docMk/>
            <pc:sldMk cId="460266350" sldId="316"/>
            <ac:picMk id="3" creationId="{54A9821C-3F1E-4723-BF5F-59588C298346}"/>
          </ac:picMkLst>
        </pc:picChg>
        <pc:picChg chg="add mod modCrop">
          <ac:chgData name="mr. Jeroen S. Pols" userId="7b7f760247d37ef8" providerId="LiveId" clId="{A386927A-286C-4996-AD7F-9DE4E6F180EF}" dt="2022-02-15T06:42:47.788" v="148" actId="1076"/>
          <ac:picMkLst>
            <pc:docMk/>
            <pc:sldMk cId="460266350" sldId="316"/>
            <ac:picMk id="5" creationId="{B9879B0B-30BE-47F2-88FC-C880B827B50C}"/>
          </ac:picMkLst>
        </pc:picChg>
      </pc:sldChg>
      <pc:sldChg chg="addSp modSp new mod setBg">
        <pc:chgData name="mr. Jeroen S. Pols" userId="7b7f760247d37ef8" providerId="LiveId" clId="{A386927A-286C-4996-AD7F-9DE4E6F180EF}" dt="2022-02-15T06:48:31.371" v="197" actId="26606"/>
        <pc:sldMkLst>
          <pc:docMk/>
          <pc:sldMk cId="916200113" sldId="317"/>
        </pc:sldMkLst>
        <pc:spChg chg="add">
          <ac:chgData name="mr. Jeroen S. Pols" userId="7b7f760247d37ef8" providerId="LiveId" clId="{A386927A-286C-4996-AD7F-9DE4E6F180EF}" dt="2022-02-15T06:48:31.371" v="197" actId="26606"/>
          <ac:spMkLst>
            <pc:docMk/>
            <pc:sldMk cId="916200113" sldId="317"/>
            <ac:spMk id="7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6:48:31.371" v="197" actId="26606"/>
          <ac:spMkLst>
            <pc:docMk/>
            <pc:sldMk cId="916200113" sldId="317"/>
            <ac:spMk id="9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6:48:31.371" v="197" actId="26606"/>
          <ac:spMkLst>
            <pc:docMk/>
            <pc:sldMk cId="916200113" sldId="317"/>
            <ac:spMk id="11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6:48:31.371" v="197" actId="26606"/>
          <ac:spMkLst>
            <pc:docMk/>
            <pc:sldMk cId="916200113" sldId="317"/>
            <ac:spMk id="13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6:48:31.371" v="197" actId="26606"/>
          <ac:picMkLst>
            <pc:docMk/>
            <pc:sldMk cId="916200113" sldId="317"/>
            <ac:picMk id="2" creationId="{9F37C91B-0718-4E14-AA51-0D893E13FCB8}"/>
          </ac:picMkLst>
        </pc:picChg>
      </pc:sldChg>
      <pc:sldChg chg="addSp modSp new mod">
        <pc:chgData name="mr. Jeroen S. Pols" userId="7b7f760247d37ef8" providerId="LiveId" clId="{A386927A-286C-4996-AD7F-9DE4E6F180EF}" dt="2022-02-15T06:49:31.719" v="216" actId="1076"/>
        <pc:sldMkLst>
          <pc:docMk/>
          <pc:sldMk cId="4162526318" sldId="318"/>
        </pc:sldMkLst>
        <pc:picChg chg="add mod modCrop">
          <ac:chgData name="mr. Jeroen S. Pols" userId="7b7f760247d37ef8" providerId="LiveId" clId="{A386927A-286C-4996-AD7F-9DE4E6F180EF}" dt="2022-02-15T06:49:31.719" v="216" actId="1076"/>
          <ac:picMkLst>
            <pc:docMk/>
            <pc:sldMk cId="4162526318" sldId="318"/>
            <ac:picMk id="2" creationId="{A2FB2E54-4987-4745-B504-7B235FD77AAF}"/>
          </ac:picMkLst>
        </pc:picChg>
      </pc:sldChg>
      <pc:sldChg chg="addSp delSp modSp new mod">
        <pc:chgData name="mr. Jeroen S. Pols" userId="7b7f760247d37ef8" providerId="LiveId" clId="{A386927A-286C-4996-AD7F-9DE4E6F180EF}" dt="2022-02-15T06:54:34.892" v="239" actId="14100"/>
        <pc:sldMkLst>
          <pc:docMk/>
          <pc:sldMk cId="851748258" sldId="319"/>
        </pc:sldMkLst>
        <pc:spChg chg="add del">
          <ac:chgData name="mr. Jeroen S. Pols" userId="7b7f760247d37ef8" providerId="LiveId" clId="{A386927A-286C-4996-AD7F-9DE4E6F180EF}" dt="2022-02-15T06:54:11.822" v="231" actId="21"/>
          <ac:spMkLst>
            <pc:docMk/>
            <pc:sldMk cId="851748258" sldId="319"/>
            <ac:spMk id="3" creationId="{1A8EA698-CC06-4D84-846B-1A157D514139}"/>
          </ac:spMkLst>
        </pc:spChg>
        <pc:spChg chg="add mod">
          <ac:chgData name="mr. Jeroen S. Pols" userId="7b7f760247d37ef8" providerId="LiveId" clId="{A386927A-286C-4996-AD7F-9DE4E6F180EF}" dt="2022-02-15T06:54:34.892" v="239" actId="14100"/>
          <ac:spMkLst>
            <pc:docMk/>
            <pc:sldMk cId="851748258" sldId="319"/>
            <ac:spMk id="5" creationId="{4C6C716F-F61B-4FD0-A643-9518D865D04F}"/>
          </ac:spMkLst>
        </pc:spChg>
        <pc:picChg chg="add mod">
          <ac:chgData name="mr. Jeroen S. Pols" userId="7b7f760247d37ef8" providerId="LiveId" clId="{A386927A-286C-4996-AD7F-9DE4E6F180EF}" dt="2022-02-15T06:54:19.708" v="234" actId="14100"/>
          <ac:picMkLst>
            <pc:docMk/>
            <pc:sldMk cId="851748258" sldId="319"/>
            <ac:picMk id="6146" creationId="{D0F1B8C7-DCB6-4DC7-ACC1-495CA5C491EA}"/>
          </ac:picMkLst>
        </pc:picChg>
      </pc:sldChg>
      <pc:sldChg chg="new del">
        <pc:chgData name="mr. Jeroen S. Pols" userId="7b7f760247d37ef8" providerId="LiveId" clId="{A386927A-286C-4996-AD7F-9DE4E6F180EF}" dt="2022-02-15T07:08:08.374" v="321" actId="47"/>
        <pc:sldMkLst>
          <pc:docMk/>
          <pc:sldMk cId="2001311194" sldId="320"/>
        </pc:sldMkLst>
      </pc:sldChg>
      <pc:sldChg chg="addSp modSp new mod setBg">
        <pc:chgData name="mr. Jeroen S. Pols" userId="7b7f760247d37ef8" providerId="LiveId" clId="{A386927A-286C-4996-AD7F-9DE4E6F180EF}" dt="2022-02-15T07:08:30.918" v="329" actId="26606"/>
        <pc:sldMkLst>
          <pc:docMk/>
          <pc:sldMk cId="2483707356" sldId="320"/>
        </pc:sldMkLst>
        <pc:spChg chg="add">
          <ac:chgData name="mr. Jeroen S. Pols" userId="7b7f760247d37ef8" providerId="LiveId" clId="{A386927A-286C-4996-AD7F-9DE4E6F180EF}" dt="2022-02-15T07:08:30.918" v="329" actId="26606"/>
          <ac:spMkLst>
            <pc:docMk/>
            <pc:sldMk cId="2483707356" sldId="320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7:08:30.918" v="329" actId="26606"/>
          <ac:spMkLst>
            <pc:docMk/>
            <pc:sldMk cId="2483707356" sldId="320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7:08:30.918" v="329" actId="26606"/>
          <ac:spMkLst>
            <pc:docMk/>
            <pc:sldMk cId="2483707356" sldId="320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7:08:30.918" v="329" actId="26606"/>
          <ac:spMkLst>
            <pc:docMk/>
            <pc:sldMk cId="2483707356" sldId="320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7:08:30.918" v="329" actId="26606"/>
          <ac:picMkLst>
            <pc:docMk/>
            <pc:sldMk cId="2483707356" sldId="320"/>
            <ac:picMk id="3" creationId="{6047ED16-EBA0-46FE-BA93-CB4D1894597C}"/>
          </ac:picMkLst>
        </pc:picChg>
      </pc:sldChg>
      <pc:sldChg chg="addSp modSp new mod setBg">
        <pc:chgData name="mr. Jeroen S. Pols" userId="7b7f760247d37ef8" providerId="LiveId" clId="{A386927A-286C-4996-AD7F-9DE4E6F180EF}" dt="2022-02-15T08:16:04.144" v="707" actId="1076"/>
        <pc:sldMkLst>
          <pc:docMk/>
          <pc:sldMk cId="3530980024" sldId="321"/>
        </pc:sldMkLst>
        <pc:spChg chg="add">
          <ac:chgData name="mr. Jeroen S. Pols" userId="7b7f760247d37ef8" providerId="LiveId" clId="{A386927A-286C-4996-AD7F-9DE4E6F180EF}" dt="2022-02-15T07:15:53.796" v="365" actId="26606"/>
          <ac:spMkLst>
            <pc:docMk/>
            <pc:sldMk cId="3530980024" sldId="321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7:15:53.796" v="365" actId="26606"/>
          <ac:spMkLst>
            <pc:docMk/>
            <pc:sldMk cId="3530980024" sldId="321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7:15:53.796" v="365" actId="26606"/>
          <ac:spMkLst>
            <pc:docMk/>
            <pc:sldMk cId="3530980024" sldId="321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7:15:53.796" v="365" actId="26606"/>
          <ac:spMkLst>
            <pc:docMk/>
            <pc:sldMk cId="3530980024" sldId="321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7:16:15.556" v="370" actId="732"/>
          <ac:picMkLst>
            <pc:docMk/>
            <pc:sldMk cId="3530980024" sldId="321"/>
            <ac:picMk id="3" creationId="{BFE8915C-DB43-4BA6-AA9B-24C75F697239}"/>
          </ac:picMkLst>
        </pc:picChg>
        <pc:picChg chg="add mod modCrop">
          <ac:chgData name="mr. Jeroen S. Pols" userId="7b7f760247d37ef8" providerId="LiveId" clId="{A386927A-286C-4996-AD7F-9DE4E6F180EF}" dt="2022-02-15T08:16:02.551" v="706" actId="1076"/>
          <ac:picMkLst>
            <pc:docMk/>
            <pc:sldMk cId="3530980024" sldId="321"/>
            <ac:picMk id="5" creationId="{07BAC599-603F-4FDB-A996-64F524EFFA83}"/>
          </ac:picMkLst>
        </pc:picChg>
        <pc:picChg chg="add mod modCrop">
          <ac:chgData name="mr. Jeroen S. Pols" userId="7b7f760247d37ef8" providerId="LiveId" clId="{A386927A-286C-4996-AD7F-9DE4E6F180EF}" dt="2022-02-15T08:16:04.144" v="707" actId="1076"/>
          <ac:picMkLst>
            <pc:docMk/>
            <pc:sldMk cId="3530980024" sldId="321"/>
            <ac:picMk id="7" creationId="{23714FE0-69C8-44F4-AF64-3093010025F0}"/>
          </ac:picMkLst>
        </pc:picChg>
      </pc:sldChg>
      <pc:sldChg chg="addSp delSp modSp new mod setBg">
        <pc:chgData name="mr. Jeroen S. Pols" userId="7b7f760247d37ef8" providerId="LiveId" clId="{A386927A-286C-4996-AD7F-9DE4E6F180EF}" dt="2022-02-15T08:38:11.316" v="892" actId="14100"/>
        <pc:sldMkLst>
          <pc:docMk/>
          <pc:sldMk cId="3227685446" sldId="322"/>
        </pc:sldMkLst>
        <pc:spChg chg="add mod">
          <ac:chgData name="mr. Jeroen S. Pols" userId="7b7f760247d37ef8" providerId="LiveId" clId="{A386927A-286C-4996-AD7F-9DE4E6F180EF}" dt="2022-02-15T07:47:12.134" v="592" actId="20577"/>
          <ac:spMkLst>
            <pc:docMk/>
            <pc:sldMk cId="3227685446" sldId="322"/>
            <ac:spMk id="4" creationId="{9D8CF272-EA00-4313-8C55-BBF17D51AB63}"/>
          </ac:spMkLst>
        </pc:spChg>
        <pc:spChg chg="add">
          <ac:chgData name="mr. Jeroen S. Pols" userId="7b7f760247d37ef8" providerId="LiveId" clId="{A386927A-286C-4996-AD7F-9DE4E6F180EF}" dt="2022-02-15T07:46:47.287" v="576" actId="26606"/>
          <ac:spMkLst>
            <pc:docMk/>
            <pc:sldMk cId="3227685446" sldId="322"/>
            <ac:spMk id="10" creationId="{D4D28E87-62D2-4602-B72F-5F74AA236CC3}"/>
          </ac:spMkLst>
        </pc:spChg>
        <pc:picChg chg="add mod modCrop">
          <ac:chgData name="mr. Jeroen S. Pols" userId="7b7f760247d37ef8" providerId="LiveId" clId="{A386927A-286C-4996-AD7F-9DE4E6F180EF}" dt="2022-02-15T08:38:11.316" v="892" actId="14100"/>
          <ac:picMkLst>
            <pc:docMk/>
            <pc:sldMk cId="3227685446" sldId="322"/>
            <ac:picMk id="5" creationId="{EF7E272A-3F2E-4251-A47F-BEFACA18285B}"/>
          </ac:picMkLst>
        </pc:picChg>
        <pc:picChg chg="add del mod">
          <ac:chgData name="mr. Jeroen S. Pols" userId="7b7f760247d37ef8" providerId="LiveId" clId="{A386927A-286C-4996-AD7F-9DE4E6F180EF}" dt="2022-02-15T07:46:27.593" v="570" actId="478"/>
          <ac:picMkLst>
            <pc:docMk/>
            <pc:sldMk cId="3227685446" sldId="322"/>
            <ac:picMk id="7170" creationId="{43FA4B2B-033D-482E-93D8-27767E92027B}"/>
          </ac:picMkLst>
        </pc:picChg>
      </pc:sldChg>
      <pc:sldChg chg="addSp modSp new mod setBg">
        <pc:chgData name="mr. Jeroen S. Pols" userId="7b7f760247d37ef8" providerId="LiveId" clId="{A386927A-286C-4996-AD7F-9DE4E6F180EF}" dt="2022-02-15T07:26:50.073" v="476" actId="1076"/>
        <pc:sldMkLst>
          <pc:docMk/>
          <pc:sldMk cId="2315369568" sldId="323"/>
        </pc:sldMkLst>
        <pc:spChg chg="add">
          <ac:chgData name="mr. Jeroen S. Pols" userId="7b7f760247d37ef8" providerId="LiveId" clId="{A386927A-286C-4996-AD7F-9DE4E6F180EF}" dt="2022-02-15T07:26:22.195" v="468" actId="26606"/>
          <ac:spMkLst>
            <pc:docMk/>
            <pc:sldMk cId="2315369568" sldId="323"/>
            <ac:spMk id="8" creationId="{AB8C311F-7253-4AED-9701-7FC0708C41C7}"/>
          </ac:spMkLst>
        </pc:spChg>
        <pc:spChg chg="add">
          <ac:chgData name="mr. Jeroen S. Pols" userId="7b7f760247d37ef8" providerId="LiveId" clId="{A386927A-286C-4996-AD7F-9DE4E6F180EF}" dt="2022-02-15T07:26:22.195" v="468" actId="26606"/>
          <ac:spMkLst>
            <pc:docMk/>
            <pc:sldMk cId="2315369568" sldId="323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7:26:22.195" v="468" actId="26606"/>
          <ac:spMkLst>
            <pc:docMk/>
            <pc:sldMk cId="2315369568" sldId="323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7:26:22.195" v="468" actId="26606"/>
          <ac:spMkLst>
            <pc:docMk/>
            <pc:sldMk cId="2315369568" sldId="323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7:26:50.073" v="476" actId="1076"/>
          <ac:picMkLst>
            <pc:docMk/>
            <pc:sldMk cId="2315369568" sldId="323"/>
            <ac:picMk id="3" creationId="{52C438D3-AE67-4E8E-A82B-1E625CC15B87}"/>
          </ac:picMkLst>
        </pc:picChg>
      </pc:sldChg>
      <pc:sldChg chg="addSp delSp modSp new mod setBg">
        <pc:chgData name="mr. Jeroen S. Pols" userId="7b7f760247d37ef8" providerId="LiveId" clId="{A386927A-286C-4996-AD7F-9DE4E6F180EF}" dt="2022-02-15T07:55:16.938" v="604" actId="1076"/>
        <pc:sldMkLst>
          <pc:docMk/>
          <pc:sldMk cId="4141143548" sldId="324"/>
        </pc:sldMkLst>
        <pc:spChg chg="add">
          <ac:chgData name="mr. Jeroen S. Pols" userId="7b7f760247d37ef8" providerId="LiveId" clId="{A386927A-286C-4996-AD7F-9DE4E6F180EF}" dt="2022-02-15T07:34:04.294" v="485" actId="26606"/>
          <ac:spMkLst>
            <pc:docMk/>
            <pc:sldMk cId="4141143548" sldId="324"/>
            <ac:spMk id="8" creationId="{AB8C311F-7253-4AED-9701-7FC0708C41C7}"/>
          </ac:spMkLst>
        </pc:spChg>
        <pc:spChg chg="add del mod">
          <ac:chgData name="mr. Jeroen S. Pols" userId="7b7f760247d37ef8" providerId="LiveId" clId="{A386927A-286C-4996-AD7F-9DE4E6F180EF}" dt="2022-02-15T07:36:00.949" v="507"/>
          <ac:spMkLst>
            <pc:docMk/>
            <pc:sldMk cId="4141143548" sldId="324"/>
            <ac:spMk id="9" creationId="{4F4D8477-E411-4DC6-BA7D-A5AA54732BED}"/>
          </ac:spMkLst>
        </pc:spChg>
        <pc:spChg chg="add">
          <ac:chgData name="mr. Jeroen S. Pols" userId="7b7f760247d37ef8" providerId="LiveId" clId="{A386927A-286C-4996-AD7F-9DE4E6F180EF}" dt="2022-02-15T07:34:04.294" v="485" actId="26606"/>
          <ac:spMkLst>
            <pc:docMk/>
            <pc:sldMk cId="4141143548" sldId="324"/>
            <ac:spMk id="10" creationId="{E2384209-CB15-4CDF-9D31-C44FD9A3F20D}"/>
          </ac:spMkLst>
        </pc:spChg>
        <pc:spChg chg="add mod">
          <ac:chgData name="mr. Jeroen S. Pols" userId="7b7f760247d37ef8" providerId="LiveId" clId="{A386927A-286C-4996-AD7F-9DE4E6F180EF}" dt="2022-02-15T07:40:29.861" v="536" actId="20577"/>
          <ac:spMkLst>
            <pc:docMk/>
            <pc:sldMk cId="4141143548" sldId="324"/>
            <ac:spMk id="11" creationId="{3F23B1F5-D5BD-4843-8D8B-9ACEF396AAA7}"/>
          </ac:spMkLst>
        </pc:spChg>
        <pc:spChg chg="add">
          <ac:chgData name="mr. Jeroen S. Pols" userId="7b7f760247d37ef8" providerId="LiveId" clId="{A386927A-286C-4996-AD7F-9DE4E6F180EF}" dt="2022-02-15T07:34:04.294" v="485" actId="26606"/>
          <ac:spMkLst>
            <pc:docMk/>
            <pc:sldMk cId="4141143548" sldId="324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7:34:04.294" v="485" actId="26606"/>
          <ac:spMkLst>
            <pc:docMk/>
            <pc:sldMk cId="4141143548" sldId="324"/>
            <ac:spMk id="14" creationId="{A8D57A06-A426-446D-B02C-A2DC6B62E45E}"/>
          </ac:spMkLst>
        </pc:spChg>
        <pc:picChg chg="add del mod modCrop">
          <ac:chgData name="mr. Jeroen S. Pols" userId="7b7f760247d37ef8" providerId="LiveId" clId="{A386927A-286C-4996-AD7F-9DE4E6F180EF}" dt="2022-02-15T07:54:44.383" v="594" actId="478"/>
          <ac:picMkLst>
            <pc:docMk/>
            <pc:sldMk cId="4141143548" sldId="324"/>
            <ac:picMk id="3" creationId="{782521EB-F360-4E1A-BEF9-2DDA6F9E2598}"/>
          </ac:picMkLst>
        </pc:picChg>
        <pc:picChg chg="add mod modCrop">
          <ac:chgData name="mr. Jeroen S. Pols" userId="7b7f760247d37ef8" providerId="LiveId" clId="{A386927A-286C-4996-AD7F-9DE4E6F180EF}" dt="2022-02-15T07:55:16.938" v="604" actId="1076"/>
          <ac:picMkLst>
            <pc:docMk/>
            <pc:sldMk cId="4141143548" sldId="324"/>
            <ac:picMk id="7" creationId="{D6C7E6D4-5271-4F03-BBF3-44359D3ADDB6}"/>
          </ac:picMkLst>
        </pc:picChg>
      </pc:sldChg>
      <pc:sldChg chg="new del">
        <pc:chgData name="mr. Jeroen S. Pols" userId="7b7f760247d37ef8" providerId="LiveId" clId="{A386927A-286C-4996-AD7F-9DE4E6F180EF}" dt="2022-02-15T08:20:33.452" v="750" actId="47"/>
        <pc:sldMkLst>
          <pc:docMk/>
          <pc:sldMk cId="316977442" sldId="325"/>
        </pc:sldMkLst>
      </pc:sldChg>
      <pc:sldChg chg="addSp modSp add mod setBg">
        <pc:chgData name="mr. Jeroen S. Pols" userId="7b7f760247d37ef8" providerId="LiveId" clId="{A386927A-286C-4996-AD7F-9DE4E6F180EF}" dt="2022-02-15T08:09:13.996" v="667" actId="14100"/>
        <pc:sldMkLst>
          <pc:docMk/>
          <pc:sldMk cId="0" sldId="326"/>
        </pc:sldMkLst>
        <pc:spChg chg="add">
          <ac:chgData name="mr. Jeroen S. Pols" userId="7b7f760247d37ef8" providerId="LiveId" clId="{A386927A-286C-4996-AD7F-9DE4E6F180EF}" dt="2022-02-15T08:07:48.337" v="659" actId="26606"/>
          <ac:spMkLst>
            <pc:docMk/>
            <pc:sldMk cId="0" sldId="326"/>
            <ac:spMk id="7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8:09:13.996" v="667" actId="14100"/>
          <ac:spMkLst>
            <pc:docMk/>
            <pc:sldMk cId="0" sldId="326"/>
            <ac:spMk id="8" creationId="{66A2062C-5B66-406F-8F5C-52FBF66C571D}"/>
          </ac:spMkLst>
        </pc:spChg>
        <pc:spChg chg="add">
          <ac:chgData name="mr. Jeroen S. Pols" userId="7b7f760247d37ef8" providerId="LiveId" clId="{A386927A-286C-4996-AD7F-9DE4E6F180EF}" dt="2022-02-15T08:07:48.337" v="659" actId="26606"/>
          <ac:spMkLst>
            <pc:docMk/>
            <pc:sldMk cId="0" sldId="326"/>
            <ac:spMk id="9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8:07:48.337" v="659" actId="26606"/>
          <ac:spMkLst>
            <pc:docMk/>
            <pc:sldMk cId="0" sldId="326"/>
            <ac:spMk id="11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8:07:48.337" v="659" actId="26606"/>
          <ac:spMkLst>
            <pc:docMk/>
            <pc:sldMk cId="0" sldId="326"/>
            <ac:spMk id="13" creationId="{A8D57A06-A426-446D-B02C-A2DC6B62E45E}"/>
          </ac:spMkLst>
        </pc:spChg>
        <pc:picChg chg="mod">
          <ac:chgData name="mr. Jeroen S. Pols" userId="7b7f760247d37ef8" providerId="LiveId" clId="{A386927A-286C-4996-AD7F-9DE4E6F180EF}" dt="2022-02-15T08:07:52.772" v="661" actId="1076"/>
          <ac:picMkLst>
            <pc:docMk/>
            <pc:sldMk cId="0" sldId="326"/>
            <ac:picMk id="2" creationId="{36351603-97DF-48A0-A20E-0B5A87C122A6}"/>
          </ac:picMkLst>
        </pc:picChg>
      </pc:sldChg>
      <pc:sldChg chg="addSp modSp add mod setBg">
        <pc:chgData name="mr. Jeroen S. Pols" userId="7b7f760247d37ef8" providerId="LiveId" clId="{A386927A-286C-4996-AD7F-9DE4E6F180EF}" dt="2022-02-15T08:11:36.876" v="680" actId="1076"/>
        <pc:sldMkLst>
          <pc:docMk/>
          <pc:sldMk cId="0" sldId="327"/>
        </pc:sldMkLst>
        <pc:spChg chg="add">
          <ac:chgData name="mr. Jeroen S. Pols" userId="7b7f760247d37ef8" providerId="LiveId" clId="{A386927A-286C-4996-AD7F-9DE4E6F180EF}" dt="2022-02-15T08:09:45.980" v="668" actId="26606"/>
          <ac:spMkLst>
            <pc:docMk/>
            <pc:sldMk cId="0" sldId="327"/>
            <ac:spMk id="7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8:10:53.703" v="676" actId="1076"/>
          <ac:spMkLst>
            <pc:docMk/>
            <pc:sldMk cId="0" sldId="327"/>
            <ac:spMk id="8" creationId="{BA20274A-F4E7-41B7-B490-34C69DBD7732}"/>
          </ac:spMkLst>
        </pc:spChg>
        <pc:spChg chg="add">
          <ac:chgData name="mr. Jeroen S. Pols" userId="7b7f760247d37ef8" providerId="LiveId" clId="{A386927A-286C-4996-AD7F-9DE4E6F180EF}" dt="2022-02-15T08:09:45.980" v="668" actId="26606"/>
          <ac:spMkLst>
            <pc:docMk/>
            <pc:sldMk cId="0" sldId="327"/>
            <ac:spMk id="9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8:09:45.980" v="668" actId="26606"/>
          <ac:spMkLst>
            <pc:docMk/>
            <pc:sldMk cId="0" sldId="327"/>
            <ac:spMk id="11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8:09:45.980" v="668" actId="26606"/>
          <ac:spMkLst>
            <pc:docMk/>
            <pc:sldMk cId="0" sldId="327"/>
            <ac:spMk id="13" creationId="{A8D57A06-A426-446D-B02C-A2DC6B62E45E}"/>
          </ac:spMkLst>
        </pc:spChg>
        <pc:picChg chg="mod modCrop">
          <ac:chgData name="mr. Jeroen S. Pols" userId="7b7f760247d37ef8" providerId="LiveId" clId="{A386927A-286C-4996-AD7F-9DE4E6F180EF}" dt="2022-02-15T08:11:36.876" v="680" actId="1076"/>
          <ac:picMkLst>
            <pc:docMk/>
            <pc:sldMk cId="0" sldId="327"/>
            <ac:picMk id="2" creationId="{DA7D6545-59D1-43DB-91DA-40AD7A37CA09}"/>
          </ac:picMkLst>
        </pc:picChg>
      </pc:sldChg>
      <pc:sldChg chg="add del">
        <pc:chgData name="mr. Jeroen S. Pols" userId="7b7f760247d37ef8" providerId="LiveId" clId="{A386927A-286C-4996-AD7F-9DE4E6F180EF}" dt="2022-02-15T08:12:02.506" v="681" actId="47"/>
        <pc:sldMkLst>
          <pc:docMk/>
          <pc:sldMk cId="0" sldId="328"/>
        </pc:sldMkLst>
      </pc:sldChg>
      <pc:sldChg chg="addSp modSp new del mod setBg">
        <pc:chgData name="mr. Jeroen S. Pols" userId="7b7f760247d37ef8" providerId="LiveId" clId="{A386927A-286C-4996-AD7F-9DE4E6F180EF}" dt="2022-02-15T08:11:10.634" v="677" actId="47"/>
        <pc:sldMkLst>
          <pc:docMk/>
          <pc:sldMk cId="1598260445" sldId="329"/>
        </pc:sldMkLst>
        <pc:spChg chg="add">
          <ac:chgData name="mr. Jeroen S. Pols" userId="7b7f760247d37ef8" providerId="LiveId" clId="{A386927A-286C-4996-AD7F-9DE4E6F180EF}" dt="2022-02-15T07:38:15.234" v="512" actId="26606"/>
          <ac:spMkLst>
            <pc:docMk/>
            <pc:sldMk cId="1598260445" sldId="329"/>
            <ac:spMk id="8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7:40:13.352" v="526" actId="122"/>
          <ac:spMkLst>
            <pc:docMk/>
            <pc:sldMk cId="1598260445" sldId="329"/>
            <ac:spMk id="9" creationId="{E4463500-06BA-4572-9183-489E885A9041}"/>
          </ac:spMkLst>
        </pc:spChg>
        <pc:spChg chg="add">
          <ac:chgData name="mr. Jeroen S. Pols" userId="7b7f760247d37ef8" providerId="LiveId" clId="{A386927A-286C-4996-AD7F-9DE4E6F180EF}" dt="2022-02-15T07:38:15.234" v="512" actId="26606"/>
          <ac:spMkLst>
            <pc:docMk/>
            <pc:sldMk cId="1598260445" sldId="329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7:38:15.234" v="512" actId="26606"/>
          <ac:spMkLst>
            <pc:docMk/>
            <pc:sldMk cId="1598260445" sldId="329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7:38:15.234" v="512" actId="26606"/>
          <ac:spMkLst>
            <pc:docMk/>
            <pc:sldMk cId="1598260445" sldId="329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7:39:13.932" v="518" actId="1076"/>
          <ac:picMkLst>
            <pc:docMk/>
            <pc:sldMk cId="1598260445" sldId="329"/>
            <ac:picMk id="3" creationId="{DA4A224F-4DF1-4912-8FE2-2FD9B9350432}"/>
          </ac:picMkLst>
        </pc:picChg>
      </pc:sldChg>
      <pc:sldChg chg="addSp modSp new mod setBg">
        <pc:chgData name="mr. Jeroen S. Pols" userId="7b7f760247d37ef8" providerId="LiveId" clId="{A386927A-286C-4996-AD7F-9DE4E6F180EF}" dt="2022-02-15T07:43:09.098" v="552" actId="1076"/>
        <pc:sldMkLst>
          <pc:docMk/>
          <pc:sldMk cId="2309649394" sldId="330"/>
        </pc:sldMkLst>
        <pc:spChg chg="add">
          <ac:chgData name="mr. Jeroen S. Pols" userId="7b7f760247d37ef8" providerId="LiveId" clId="{A386927A-286C-4996-AD7F-9DE4E6F180EF}" dt="2022-02-15T07:41:27.019" v="541" actId="26606"/>
          <ac:spMkLst>
            <pc:docMk/>
            <pc:sldMk cId="2309649394" sldId="330"/>
            <ac:spMk id="8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7:43:08.127" v="551" actId="122"/>
          <ac:spMkLst>
            <pc:docMk/>
            <pc:sldMk cId="2309649394" sldId="330"/>
            <ac:spMk id="9" creationId="{5192094B-062C-43F2-9F94-5E2C44557B0C}"/>
          </ac:spMkLst>
        </pc:spChg>
        <pc:spChg chg="add">
          <ac:chgData name="mr. Jeroen S. Pols" userId="7b7f760247d37ef8" providerId="LiveId" clId="{A386927A-286C-4996-AD7F-9DE4E6F180EF}" dt="2022-02-15T07:41:27.019" v="541" actId="26606"/>
          <ac:spMkLst>
            <pc:docMk/>
            <pc:sldMk cId="2309649394" sldId="330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7:41:27.019" v="541" actId="26606"/>
          <ac:spMkLst>
            <pc:docMk/>
            <pc:sldMk cId="2309649394" sldId="330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7:41:27.019" v="541" actId="26606"/>
          <ac:spMkLst>
            <pc:docMk/>
            <pc:sldMk cId="2309649394" sldId="330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7:43:09.098" v="552" actId="1076"/>
          <ac:picMkLst>
            <pc:docMk/>
            <pc:sldMk cId="2309649394" sldId="330"/>
            <ac:picMk id="3" creationId="{B517D970-71D4-4028-B3BC-54AF4ED1F1EF}"/>
          </ac:picMkLst>
        </pc:picChg>
      </pc:sldChg>
      <pc:sldChg chg="addSp modSp new mod ord setBg">
        <pc:chgData name="mr. Jeroen S. Pols" userId="7b7f760247d37ef8" providerId="LiveId" clId="{A386927A-286C-4996-AD7F-9DE4E6F180EF}" dt="2022-02-15T07:55:29.942" v="606"/>
        <pc:sldMkLst>
          <pc:docMk/>
          <pc:sldMk cId="1581421864" sldId="331"/>
        </pc:sldMkLst>
        <pc:spChg chg="add">
          <ac:chgData name="mr. Jeroen S. Pols" userId="7b7f760247d37ef8" providerId="LiveId" clId="{A386927A-286C-4996-AD7F-9DE4E6F180EF}" dt="2022-02-15T07:44:05.283" v="557" actId="26606"/>
          <ac:spMkLst>
            <pc:docMk/>
            <pc:sldMk cId="1581421864" sldId="331"/>
            <ac:spMk id="8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7:45:04.636" v="569" actId="122"/>
          <ac:spMkLst>
            <pc:docMk/>
            <pc:sldMk cId="1581421864" sldId="331"/>
            <ac:spMk id="9" creationId="{8E8B546F-10C4-4AA2-A4E3-44EFE41B59FA}"/>
          </ac:spMkLst>
        </pc:spChg>
        <pc:spChg chg="add">
          <ac:chgData name="mr. Jeroen S. Pols" userId="7b7f760247d37ef8" providerId="LiveId" clId="{A386927A-286C-4996-AD7F-9DE4E6F180EF}" dt="2022-02-15T07:44:05.283" v="557" actId="26606"/>
          <ac:spMkLst>
            <pc:docMk/>
            <pc:sldMk cId="1581421864" sldId="331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7:44:05.283" v="557" actId="26606"/>
          <ac:spMkLst>
            <pc:docMk/>
            <pc:sldMk cId="1581421864" sldId="331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7:44:05.283" v="557" actId="26606"/>
          <ac:spMkLst>
            <pc:docMk/>
            <pc:sldMk cId="1581421864" sldId="331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7:44:22.984" v="564" actId="1076"/>
          <ac:picMkLst>
            <pc:docMk/>
            <pc:sldMk cId="1581421864" sldId="331"/>
            <ac:picMk id="3" creationId="{D883DF25-1C10-4E60-9087-2AE7F214A453}"/>
          </ac:picMkLst>
        </pc:picChg>
      </pc:sldChg>
      <pc:sldChg chg="addSp modSp new del mod">
        <pc:chgData name="mr. Jeroen S. Pols" userId="7b7f760247d37ef8" providerId="LiveId" clId="{A386927A-286C-4996-AD7F-9DE4E6F180EF}" dt="2022-02-15T07:57:53.923" v="630" actId="47"/>
        <pc:sldMkLst>
          <pc:docMk/>
          <pc:sldMk cId="583519926" sldId="332"/>
        </pc:sldMkLst>
        <pc:picChg chg="add mod">
          <ac:chgData name="mr. Jeroen S. Pols" userId="7b7f760247d37ef8" providerId="LiveId" clId="{A386927A-286C-4996-AD7F-9DE4E6F180EF}" dt="2022-02-15T07:57:31.921" v="629" actId="1076"/>
          <ac:picMkLst>
            <pc:docMk/>
            <pc:sldMk cId="583519926" sldId="332"/>
            <ac:picMk id="2" creationId="{C88EC657-CC25-48AE-80E9-998F696AD78F}"/>
          </ac:picMkLst>
        </pc:picChg>
      </pc:sldChg>
      <pc:sldChg chg="addSp modSp new mod setBg">
        <pc:chgData name="mr. Jeroen S. Pols" userId="7b7f760247d37ef8" providerId="LiveId" clId="{A386927A-286C-4996-AD7F-9DE4E6F180EF}" dt="2022-02-15T08:07:42.652" v="658" actId="1076"/>
        <pc:sldMkLst>
          <pc:docMk/>
          <pc:sldMk cId="2744191404" sldId="332"/>
        </pc:sldMkLst>
        <pc:spChg chg="add">
          <ac:chgData name="mr. Jeroen S. Pols" userId="7b7f760247d37ef8" providerId="LiveId" clId="{A386927A-286C-4996-AD7F-9DE4E6F180EF}" dt="2022-02-15T08:06:33.771" v="645" actId="26606"/>
          <ac:spMkLst>
            <pc:docMk/>
            <pc:sldMk cId="2744191404" sldId="332"/>
            <ac:spMk id="8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8:07:42.652" v="658" actId="1076"/>
          <ac:spMkLst>
            <pc:docMk/>
            <pc:sldMk cId="2744191404" sldId="332"/>
            <ac:spMk id="9" creationId="{80EE4663-8F21-4952-A77C-35B07653A344}"/>
          </ac:spMkLst>
        </pc:spChg>
        <pc:spChg chg="add">
          <ac:chgData name="mr. Jeroen S. Pols" userId="7b7f760247d37ef8" providerId="LiveId" clId="{A386927A-286C-4996-AD7F-9DE4E6F180EF}" dt="2022-02-15T08:06:33.771" v="645" actId="26606"/>
          <ac:spMkLst>
            <pc:docMk/>
            <pc:sldMk cId="2744191404" sldId="332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8:06:33.771" v="645" actId="26606"/>
          <ac:spMkLst>
            <pc:docMk/>
            <pc:sldMk cId="2744191404" sldId="332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8:06:33.771" v="645" actId="26606"/>
          <ac:spMkLst>
            <pc:docMk/>
            <pc:sldMk cId="2744191404" sldId="332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8:07:03.118" v="653" actId="1076"/>
          <ac:picMkLst>
            <pc:docMk/>
            <pc:sldMk cId="2744191404" sldId="332"/>
            <ac:picMk id="3" creationId="{110B2C1B-5DD5-4AB9-A6AA-7083E07CB4F8}"/>
          </ac:picMkLst>
        </pc:picChg>
      </pc:sldChg>
      <pc:sldChg chg="addSp modSp new mod setBg">
        <pc:chgData name="mr. Jeroen S. Pols" userId="7b7f760247d37ef8" providerId="LiveId" clId="{A386927A-286C-4996-AD7F-9DE4E6F180EF}" dt="2022-02-15T08:26:53.110" v="793" actId="1076"/>
        <pc:sldMkLst>
          <pc:docMk/>
          <pc:sldMk cId="4159316818" sldId="333"/>
        </pc:sldMkLst>
        <pc:spChg chg="add">
          <ac:chgData name="mr. Jeroen S. Pols" userId="7b7f760247d37ef8" providerId="LiveId" clId="{A386927A-286C-4996-AD7F-9DE4E6F180EF}" dt="2022-02-15T08:25:46.624" v="774" actId="26606"/>
          <ac:spMkLst>
            <pc:docMk/>
            <pc:sldMk cId="4159316818" sldId="333"/>
            <ac:spMk id="8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8:26:53.110" v="793" actId="1076"/>
          <ac:spMkLst>
            <pc:docMk/>
            <pc:sldMk cId="4159316818" sldId="333"/>
            <ac:spMk id="9" creationId="{BC037439-1DEB-4E80-A628-910CF0A70910}"/>
          </ac:spMkLst>
        </pc:spChg>
        <pc:spChg chg="add">
          <ac:chgData name="mr. Jeroen S. Pols" userId="7b7f760247d37ef8" providerId="LiveId" clId="{A386927A-286C-4996-AD7F-9DE4E6F180EF}" dt="2022-02-15T08:25:46.624" v="774" actId="26606"/>
          <ac:spMkLst>
            <pc:docMk/>
            <pc:sldMk cId="4159316818" sldId="333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8:25:46.624" v="774" actId="26606"/>
          <ac:spMkLst>
            <pc:docMk/>
            <pc:sldMk cId="4159316818" sldId="333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8:25:46.624" v="774" actId="26606"/>
          <ac:spMkLst>
            <pc:docMk/>
            <pc:sldMk cId="4159316818" sldId="333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8:25:46.624" v="774" actId="26606"/>
          <ac:picMkLst>
            <pc:docMk/>
            <pc:sldMk cId="4159316818" sldId="333"/>
            <ac:picMk id="3" creationId="{9E667ED9-908C-4E2F-BBFD-3D93498B4A95}"/>
          </ac:picMkLst>
        </pc:picChg>
      </pc:sldChg>
      <pc:sldChg chg="addSp modSp new mod setBg">
        <pc:chgData name="mr. Jeroen S. Pols" userId="7b7f760247d37ef8" providerId="LiveId" clId="{A386927A-286C-4996-AD7F-9DE4E6F180EF}" dt="2022-02-15T08:29:07.790" v="812" actId="1076"/>
        <pc:sldMkLst>
          <pc:docMk/>
          <pc:sldMk cId="2360140214" sldId="334"/>
        </pc:sldMkLst>
        <pc:spChg chg="add">
          <ac:chgData name="mr. Jeroen S. Pols" userId="7b7f760247d37ef8" providerId="LiveId" clId="{A386927A-286C-4996-AD7F-9DE4E6F180EF}" dt="2022-02-15T08:27:55.255" v="798" actId="26606"/>
          <ac:spMkLst>
            <pc:docMk/>
            <pc:sldMk cId="2360140214" sldId="334"/>
            <ac:spMk id="8" creationId="{AB8C311F-7253-4AED-9701-7FC0708C41C7}"/>
          </ac:spMkLst>
        </pc:spChg>
        <pc:spChg chg="add mod">
          <ac:chgData name="mr. Jeroen S. Pols" userId="7b7f760247d37ef8" providerId="LiveId" clId="{A386927A-286C-4996-AD7F-9DE4E6F180EF}" dt="2022-02-15T08:29:07.790" v="812" actId="1076"/>
          <ac:spMkLst>
            <pc:docMk/>
            <pc:sldMk cId="2360140214" sldId="334"/>
            <ac:spMk id="9" creationId="{C0D55CB3-683C-42F4-AB44-DC5FD9E90C86}"/>
          </ac:spMkLst>
        </pc:spChg>
        <pc:spChg chg="add">
          <ac:chgData name="mr. Jeroen S. Pols" userId="7b7f760247d37ef8" providerId="LiveId" clId="{A386927A-286C-4996-AD7F-9DE4E6F180EF}" dt="2022-02-15T08:27:55.255" v="798" actId="26606"/>
          <ac:spMkLst>
            <pc:docMk/>
            <pc:sldMk cId="2360140214" sldId="334"/>
            <ac:spMk id="10" creationId="{E2384209-CB15-4CDF-9D31-C44FD9A3F20D}"/>
          </ac:spMkLst>
        </pc:spChg>
        <pc:spChg chg="add">
          <ac:chgData name="mr. Jeroen S. Pols" userId="7b7f760247d37ef8" providerId="LiveId" clId="{A386927A-286C-4996-AD7F-9DE4E6F180EF}" dt="2022-02-15T08:27:55.255" v="798" actId="26606"/>
          <ac:spMkLst>
            <pc:docMk/>
            <pc:sldMk cId="2360140214" sldId="334"/>
            <ac:spMk id="12" creationId="{2633B3B5-CC90-43F0-8714-D31D1F3F0209}"/>
          </ac:spMkLst>
        </pc:spChg>
        <pc:spChg chg="add">
          <ac:chgData name="mr. Jeroen S. Pols" userId="7b7f760247d37ef8" providerId="LiveId" clId="{A386927A-286C-4996-AD7F-9DE4E6F180EF}" dt="2022-02-15T08:27:55.255" v="798" actId="26606"/>
          <ac:spMkLst>
            <pc:docMk/>
            <pc:sldMk cId="2360140214" sldId="334"/>
            <ac:spMk id="14" creationId="{A8D57A06-A426-446D-B02C-A2DC6B62E45E}"/>
          </ac:spMkLst>
        </pc:spChg>
        <pc:picChg chg="add mod modCrop">
          <ac:chgData name="mr. Jeroen S. Pols" userId="7b7f760247d37ef8" providerId="LiveId" clId="{A386927A-286C-4996-AD7F-9DE4E6F180EF}" dt="2022-02-15T08:28:27.859" v="806" actId="14100"/>
          <ac:picMkLst>
            <pc:docMk/>
            <pc:sldMk cId="2360140214" sldId="334"/>
            <ac:picMk id="3" creationId="{705E1D30-AE8E-48D8-AB0A-B0CD34D23E5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77DA9-5DB6-4636-BB80-6654D4D2CB2D}" type="datetimeFigureOut">
              <a:rPr lang="nl-NL" smtClean="0"/>
              <a:t>15-2-2022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A18DD-2367-451B-BE04-6A5BA3E503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3799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61952CF-4369-44E6-AA36-04D04E6A9A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8DDFCA3-C0E0-4E66-B3FE-D40551ECA158}" type="slidenum">
              <a:t>51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C237897-8A67-4BB2-9838-E434FB182C7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8FF6099-471F-41CA-9066-0D53062FF8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040C2D-00C0-4C9A-95C2-23015B08B0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D2B62C7-E6DB-4334-89A0-E4AF091067E0}" type="slidenum">
              <a:t>52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B5C3433-3302-4580-A96B-90A9D5BCBB1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F4B40D4-1446-4864-B648-9CCDE5D5BD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40ACC17-53E3-4E5D-8B29-A46551B8D5E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77B8A7B-3FBC-45E4-BE67-40FBAE4FA6E1}" type="slidenum">
              <a:t>53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C93C963-8FC6-4EB1-8B77-C20E129FB77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8228F9A-4919-4479-BD54-BAC751E4CEF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C56B931-4039-489C-A390-20BF458E60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E4F3B60-D482-42B0-9690-5442C3724040}" type="slidenum">
              <a:t>54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BDCB833-82E0-4FEF-AF73-5278D3C7BD4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AB92C14-B7F5-4A8F-9CA7-A80274465A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9CEA6E5-C39E-435B-96B8-6A716EFC2E4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7BC48FD-2261-424C-BFCA-D906ADD051E8}" type="slidenum">
              <a:t>56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7BC2CE4-5483-475A-9F39-121039209D8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E6CFEE8-F87F-4EA7-8259-6ACB822FDE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5917C36-A56C-4977-9F47-8573609964B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71DEF34-2B4D-4220-A4AC-1EF19E71DEDD}" type="slidenum">
              <a:t>57</a:t>
            </a:fld>
            <a:endParaRPr lang="nl-NL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CBBFE50-D5EA-4986-B5EF-71F57018CEE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ED93102-3C10-4868-BF0C-D5E929DAE7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F389F9-8B7B-4719-A7D0-8CF794334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DA4DB08-FD07-4202-BD38-A6C93A5CB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E086AD-FC6D-4F29-A340-82AF9F6E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D413-63DD-4630-8E12-D1055233AFE3}" type="datetimeFigureOut">
              <a:rPr lang="nl-NL" smtClean="0"/>
              <a:t>15-2-2022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49C9D1-BF5E-4675-8F9D-ADA27D556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B677DE-AC1B-4716-B9DE-2DA30590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4277-81D7-4539-B223-5D333E73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737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F3CDF-653E-4E59-9E06-2FAAC46C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9260D6C-7CCA-4385-9A3D-58E69A4B2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89A49D-43D5-4138-B715-23BEF4026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D413-63DD-4630-8E12-D1055233AFE3}" type="datetimeFigureOut">
              <a:rPr lang="nl-NL" smtClean="0"/>
              <a:t>15-2-2022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753212-19EC-4D03-8643-9E9808A79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6121B6-D1FC-4C60-B207-F5C12FDCD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4277-81D7-4539-B223-5D333E73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94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9D26DE3-2872-4A36-9F8B-68DB87E6F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A27F6F3-79C0-4F1A-B4CD-E4B8F5E61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916B0E-7D68-4EC1-8053-DACCCE9DE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D413-63DD-4630-8E12-D1055233AFE3}" type="datetimeFigureOut">
              <a:rPr lang="nl-NL" smtClean="0"/>
              <a:t>15-2-2022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97B6D3-2C2B-4063-BCC5-30B9AC680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C18080-9AB3-4F6C-98AD-1A3D456E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4277-81D7-4539-B223-5D333E73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8449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67FA0D-16B2-4EE5-82B3-90825F1DC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C74128-BF1A-4689-AE75-B915CF72E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C1D9EE-12FC-4CCA-8568-03CB81C8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D413-63DD-4630-8E12-D1055233AFE3}" type="datetimeFigureOut">
              <a:rPr lang="nl-NL" smtClean="0"/>
              <a:t>15-2-2022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BB24BA-CD87-4F0D-84A1-842A82FA3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47B693-9782-42F9-9772-A295AA0CA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4277-81D7-4539-B223-5D333E73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1450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D9115A-F7E2-4408-8B9F-DDFE807B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36701F-5926-4637-8FCC-E3CAF602B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62E098-201C-4F31-9CF2-A70A6ECB0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D413-63DD-4630-8E12-D1055233AFE3}" type="datetimeFigureOut">
              <a:rPr lang="nl-NL" smtClean="0"/>
              <a:t>15-2-2022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DB67EE-EBF3-4A49-B95B-808B436E3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5DC099-0144-42D2-9E55-2A220046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4277-81D7-4539-B223-5D333E73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895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30504-3ABB-4FD3-A5B3-AB5CEC18E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1C935E-0BFB-41DE-BE9D-FC979F890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84EFE84-6262-426C-9B2D-D642FC438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534B433-B0A9-4DF2-B691-68A9C7F0E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D413-63DD-4630-8E12-D1055233AFE3}" type="datetimeFigureOut">
              <a:rPr lang="nl-NL" smtClean="0"/>
              <a:t>15-2-2022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4652C4-F96B-426B-BAA3-AC65F28B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816E2D2-789A-4F20-A3D6-8333F576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4277-81D7-4539-B223-5D333E73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238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BB6285-36C9-4D6A-9D8A-666E39A3A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2D6519-596E-4603-84B7-F3B1DEE91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0607E1F-8ECB-462A-A510-BA5DF1E60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96929E-ED55-4145-8D96-58935AC2D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0B0E99B-A94B-4C23-B540-A6A1B1F6E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D9B63A7-84BB-4343-9836-E59FDF1E4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D413-63DD-4630-8E12-D1055233AFE3}" type="datetimeFigureOut">
              <a:rPr lang="nl-NL" smtClean="0"/>
              <a:t>15-2-2022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8EE765D-A568-4965-89C2-4F86D08A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DE8D513-4789-4EDB-84C2-07BA24C2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4277-81D7-4539-B223-5D333E73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032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767CB2-0865-4584-9124-2946EAF0E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981D860-40CE-4903-A213-3B7EDB68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D413-63DD-4630-8E12-D1055233AFE3}" type="datetimeFigureOut">
              <a:rPr lang="nl-NL" smtClean="0"/>
              <a:t>15-2-2022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D6244C1-562C-4C40-9A9E-E38142BE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389F272-AB3D-4945-A1EE-822FA2F56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4277-81D7-4539-B223-5D333E73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5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F4DE2B8-B445-4A28-BA1F-205A0FF67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D413-63DD-4630-8E12-D1055233AFE3}" type="datetimeFigureOut">
              <a:rPr lang="nl-NL" smtClean="0"/>
              <a:t>15-2-2022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C12068E-996B-41AE-9884-23116D867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723387-732D-4E84-A2A3-1E9BEF229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4277-81D7-4539-B223-5D333E73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115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644C5-6954-43C6-B2AE-825280D8F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8AEF17-0782-42B0-B32C-50FEF21CA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4B72639-929C-4586-BF33-5D9256194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DA98E6-3C01-4DBD-80FA-81E9ACEA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D413-63DD-4630-8E12-D1055233AFE3}" type="datetimeFigureOut">
              <a:rPr lang="nl-NL" smtClean="0"/>
              <a:t>15-2-2022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EC0249-5368-4E9D-8980-A1518C0E6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4DE19EB-7EE1-4F3E-8CD7-E9F2E7F2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4277-81D7-4539-B223-5D333E73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35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67547-2833-4620-AB0D-6289A4A8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81B2EAE-4F9D-49BB-A6A0-AEA1FE3CD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EC282FD-AD59-4621-99CF-E98F1851C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2679B52-24AD-483F-A983-A8D92119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D413-63DD-4630-8E12-D1055233AFE3}" type="datetimeFigureOut">
              <a:rPr lang="nl-NL" smtClean="0"/>
              <a:t>15-2-2022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F47686-47C4-4449-91BF-0611A373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1112726-81A6-418D-A745-77BBCF81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4277-81D7-4539-B223-5D333E73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877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F4EBCD8-6651-4D9B-B2F5-19D72777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02305C-821F-4B29-810C-3BB488610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57967B-F6A1-41B2-A856-103B46E5A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0D413-63DD-4630-8E12-D1055233AFE3}" type="datetimeFigureOut">
              <a:rPr lang="nl-NL" smtClean="0"/>
              <a:t>15-2-2022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1E44F0-6E4B-437B-820A-F6E04E05D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6696AB-3CE2-418D-9CBB-E45FA58EC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14277-81D7-4539-B223-5D333E73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155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law/better-regulation/have-your-say/initiatives/13375-Extension-of-EU-Digital-COVID-Certificate-Regulation_nl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8" name="Rectangle 70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01FA8D-1F89-4551-A82B-10B3B5CF8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1179" y="895369"/>
            <a:ext cx="5184651" cy="2975876"/>
          </a:xfrm>
        </p:spPr>
        <p:txBody>
          <a:bodyPr anchor="b">
            <a:normAutofit/>
          </a:bodyPr>
          <a:lstStyle/>
          <a:p>
            <a:r>
              <a:rPr lang="nl-NL" dirty="0"/>
              <a:t>Het Europese digitale paspoort</a:t>
            </a:r>
          </a:p>
        </p:txBody>
      </p:sp>
      <p:pic>
        <p:nvPicPr>
          <p:cNvPr id="8194" name="Picture 2" descr="George Orwell | Avondlog">
            <a:extLst>
              <a:ext uri="{FF2B5EF4-FFF2-40B4-BE49-F238E27FC236}">
                <a16:creationId xmlns:a16="http://schemas.microsoft.com/office/drawing/2014/main" id="{135141C8-71E3-4600-9745-0006CB93C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280" y="578743"/>
            <a:ext cx="5077769" cy="57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99" name="Straight Connector 72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1564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818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D355F1EB-79F0-493F-8F4C-D8B3163825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13944" r="30889" b="9935"/>
          <a:stretch/>
        </p:blipFill>
        <p:spPr>
          <a:xfrm>
            <a:off x="2030500" y="402177"/>
            <a:ext cx="8131000" cy="605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50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24CBC43B-E13F-4412-BEE5-0B22ADCF0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 t="23077" r="36749" b="28366"/>
          <a:stretch/>
        </p:blipFill>
        <p:spPr>
          <a:xfrm>
            <a:off x="1343309" y="601416"/>
            <a:ext cx="9505382" cy="547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80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00BCD60-275B-4856-B586-B96FD8FA7687}"/>
              </a:ext>
            </a:extLst>
          </p:cNvPr>
          <p:cNvSpPr txBox="1"/>
          <p:nvPr/>
        </p:nvSpPr>
        <p:spPr>
          <a:xfrm>
            <a:off x="838199" y="29109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Nederland is koploper</a:t>
            </a:r>
            <a:endParaRPr lang="en-US" sz="5400" kern="1200"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B1AEC507-60CE-4FCF-9315-A903B6109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38303" r="38459" b="31769"/>
          <a:stretch/>
        </p:blipFill>
        <p:spPr>
          <a:xfrm>
            <a:off x="838200" y="2318906"/>
            <a:ext cx="10515599" cy="38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91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D293EBB-EEE7-4F63-B486-3A9F6497C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15384" r="21868" b="6090"/>
          <a:stretch/>
        </p:blipFill>
        <p:spPr>
          <a:xfrm>
            <a:off x="4662102" y="1204731"/>
            <a:ext cx="6903723" cy="43255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0E7BB5EC-79C3-4E68-9372-46AC1F7E3B77}"/>
              </a:ext>
            </a:extLst>
          </p:cNvPr>
          <p:cNvSpPr txBox="1"/>
          <p:nvPr/>
        </p:nvSpPr>
        <p:spPr>
          <a:xfrm>
            <a:off x="1614913" y="1565572"/>
            <a:ext cx="1848134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ffectLst/>
              </a:rPr>
              <a:t>2012</a:t>
            </a:r>
            <a:endParaRPr lang="en-US" sz="4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5603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B7B19AE8-C371-4A2B-9DAA-3106A1169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4" t="31250" r="21063" b="18750"/>
          <a:stretch/>
        </p:blipFill>
        <p:spPr>
          <a:xfrm>
            <a:off x="677116" y="436624"/>
            <a:ext cx="10837768" cy="598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77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59D3F2F-A101-4F31-9466-C759841D0A24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2015</a:t>
            </a:r>
            <a:endParaRPr lang="en-US" sz="3600" kern="120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62F1F1D-E887-40B0-8F13-421BC3D74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3" t="19711" r="21868" b="33058"/>
          <a:stretch/>
        </p:blipFill>
        <p:spPr>
          <a:xfrm>
            <a:off x="4577858" y="1461291"/>
            <a:ext cx="7615034" cy="39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32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0E42AF0-0928-43E9-821E-9141096116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8" t="41346" r="26473" b="29808"/>
          <a:stretch/>
        </p:blipFill>
        <p:spPr>
          <a:xfrm>
            <a:off x="615422" y="1219200"/>
            <a:ext cx="11377454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04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09D11DED-E260-4B6B-9354-B15D48390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8" t="14907" r="21865" b="28042"/>
          <a:stretch/>
        </p:blipFill>
        <p:spPr>
          <a:xfrm>
            <a:off x="1268749" y="362844"/>
            <a:ext cx="9342101" cy="598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74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DFBD2952-7B5A-48AE-A37A-C96E9666B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5" t="34134" r="25571" b="31250"/>
          <a:stretch/>
        </p:blipFill>
        <p:spPr>
          <a:xfrm>
            <a:off x="842306" y="1257300"/>
            <a:ext cx="10946248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64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AB8753D6-35C1-4116-992F-98996BBD7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6" t="29487" r="26021" b="38622"/>
          <a:stretch/>
        </p:blipFill>
        <p:spPr>
          <a:xfrm>
            <a:off x="424342" y="997409"/>
            <a:ext cx="11343316" cy="44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8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beelding">
            <a:extLst>
              <a:ext uri="{FF2B5EF4-FFF2-40B4-BE49-F238E27FC236}">
                <a16:creationId xmlns:a16="http://schemas.microsoft.com/office/drawing/2014/main" id="{19E5416A-B1FC-431D-9654-0C964E20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0881" y="457200"/>
            <a:ext cx="419023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527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9CD32CC8-E466-459A-91E9-D5BF3737B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7" t="16346" r="24309" b="50000"/>
          <a:stretch/>
        </p:blipFill>
        <p:spPr>
          <a:xfrm>
            <a:off x="766082" y="1058956"/>
            <a:ext cx="10659836" cy="43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51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4374B80-DDB2-4D3F-905E-B2CC21E3D338}"/>
              </a:ext>
            </a:extLst>
          </p:cNvPr>
          <p:cNvSpPr txBox="1"/>
          <p:nvPr/>
        </p:nvSpPr>
        <p:spPr>
          <a:xfrm>
            <a:off x="1109489" y="1516721"/>
            <a:ext cx="2558375" cy="535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chemeClr val="bg1"/>
                </a:solidFill>
              </a:rPr>
              <a:t>D</a:t>
            </a:r>
            <a:r>
              <a:rPr lang="en-US" sz="3200" b="1" dirty="0" err="1">
                <a:solidFill>
                  <a:schemeClr val="bg1"/>
                </a:solidFill>
                <a:effectLst/>
              </a:rPr>
              <a:t>efensie</a:t>
            </a:r>
            <a:r>
              <a:rPr lang="en-US" sz="3200" b="1" dirty="0">
                <a:solidFill>
                  <a:schemeClr val="bg1"/>
                </a:solidFill>
                <a:effectLst/>
              </a:rPr>
              <a:t>?</a:t>
            </a:r>
            <a:endParaRPr lang="en-US" sz="3200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3675569-78E5-454C-AB92-BCFADFFAAF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1" t="26603" r="34496" b="10417"/>
          <a:stretch/>
        </p:blipFill>
        <p:spPr>
          <a:xfrm>
            <a:off x="4680208" y="952500"/>
            <a:ext cx="6903723" cy="46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27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6D88E13-9C42-40F9-B5EB-DD338E1BC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45993" r="38011" b="16026"/>
          <a:stretch/>
        </p:blipFill>
        <p:spPr>
          <a:xfrm>
            <a:off x="741055" y="542876"/>
            <a:ext cx="11096625" cy="523884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271F94F-8BE6-4903-9DE3-13FDAA97D3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69542" r="44381" b="24243"/>
          <a:stretch/>
        </p:blipFill>
        <p:spPr>
          <a:xfrm>
            <a:off x="753248" y="4982791"/>
            <a:ext cx="11085205" cy="108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39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6047ED16-EBA0-46FE-BA93-CB4D18945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5" t="50000" r="30266" b="26383"/>
          <a:stretch/>
        </p:blipFill>
        <p:spPr>
          <a:xfrm>
            <a:off x="812802" y="457200"/>
            <a:ext cx="105663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07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9AA40BB-F58E-4801-9E19-8701EA80C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" t="16827" r="21868" b="6250"/>
          <a:stretch/>
        </p:blipFill>
        <p:spPr>
          <a:xfrm>
            <a:off x="1768206" y="96049"/>
            <a:ext cx="10353674" cy="573162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F752E33-A91E-4D28-B0EF-525414391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4" t="73808" r="31326" b="11570"/>
          <a:stretch/>
        </p:blipFill>
        <p:spPr>
          <a:xfrm>
            <a:off x="4248472" y="4494179"/>
            <a:ext cx="6957794" cy="201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71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D7E60F54-312B-4526-817A-56DDB4A88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18108" r="17640" b="6891"/>
          <a:stretch/>
        </p:blipFill>
        <p:spPr>
          <a:xfrm>
            <a:off x="762001" y="121834"/>
            <a:ext cx="10839450" cy="66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28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728ABE1-F8D2-4B87-8A9A-353650239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8" t="17949" r="4567" b="10416"/>
          <a:stretch/>
        </p:blipFill>
        <p:spPr>
          <a:xfrm>
            <a:off x="436415" y="445046"/>
            <a:ext cx="11319170" cy="58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08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afbeelding, elektronica, scherm&#10;&#10;Automatisch gegenereerde beschrijving">
            <a:extLst>
              <a:ext uri="{FF2B5EF4-FFF2-40B4-BE49-F238E27FC236}">
                <a16:creationId xmlns:a16="http://schemas.microsoft.com/office/drawing/2014/main" id="{0C46C35F-676B-4819-B392-4C8DEF234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17789" r="3846" b="5289"/>
          <a:stretch/>
        </p:blipFill>
        <p:spPr>
          <a:xfrm>
            <a:off x="246729" y="666751"/>
            <a:ext cx="1167614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21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E8D1DE6C-69A6-4E3F-A3B0-554A6E715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t="17789" r="3576" b="6250"/>
          <a:stretch/>
        </p:blipFill>
        <p:spPr>
          <a:xfrm>
            <a:off x="497593" y="775701"/>
            <a:ext cx="11227681" cy="525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69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7117F1AF-11E5-432E-A904-FA9F5D6C3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14263" r="2584" b="6570"/>
          <a:stretch/>
        </p:blipFill>
        <p:spPr>
          <a:xfrm>
            <a:off x="548844" y="838200"/>
            <a:ext cx="1125044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0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fbeelding">
            <a:extLst>
              <a:ext uri="{FF2B5EF4-FFF2-40B4-BE49-F238E27FC236}">
                <a16:creationId xmlns:a16="http://schemas.microsoft.com/office/drawing/2014/main" id="{B82D29E9-9591-49C2-84DD-87582410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0344" y="457200"/>
            <a:ext cx="693131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028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A4BABCFD-EF4B-4636-9D01-ED0E17DDE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25345" r="10517" b="25477"/>
          <a:stretch/>
        </p:blipFill>
        <p:spPr>
          <a:xfrm>
            <a:off x="615972" y="1332206"/>
            <a:ext cx="10960056" cy="41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52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7BC4CC28-47A4-4E2A-8812-385C8FCEA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" t="5769" r="21868" b="10577"/>
          <a:stretch/>
        </p:blipFill>
        <p:spPr>
          <a:xfrm>
            <a:off x="1559039" y="456811"/>
            <a:ext cx="9070846" cy="562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08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E6753037-A6A0-4900-A0E1-9003F0E75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3462" r="20523" b="31090"/>
          <a:stretch/>
        </p:blipFill>
        <p:spPr>
          <a:xfrm>
            <a:off x="104728" y="609622"/>
            <a:ext cx="11981778" cy="489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18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0167F57-9956-42E1-A8D9-F1362576CB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6" t="16506" r="23226" b="5449"/>
          <a:stretch/>
        </p:blipFill>
        <p:spPr>
          <a:xfrm>
            <a:off x="2529230" y="194331"/>
            <a:ext cx="7133539" cy="64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27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F3FF728F-53F3-49E6-846E-D9F2A0315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3" t="18910" r="22589" b="16186"/>
          <a:stretch/>
        </p:blipFill>
        <p:spPr>
          <a:xfrm>
            <a:off x="2019300" y="407507"/>
            <a:ext cx="8401050" cy="604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69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A328062-B1ED-46AE-BAF8-8FC488FA0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t="16666" r="25481" b="48772"/>
          <a:stretch/>
        </p:blipFill>
        <p:spPr>
          <a:xfrm>
            <a:off x="2743200" y="241933"/>
            <a:ext cx="6734174" cy="2872742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44020351-AFD3-4BE7-8D5D-D2BBF034FE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t="21667" r="25618" b="40000"/>
          <a:stretch/>
        </p:blipFill>
        <p:spPr>
          <a:xfrm>
            <a:off x="2521255" y="3214475"/>
            <a:ext cx="7148723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77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05BF049C-E34D-42FE-93BD-3E1F15AC2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9" t="59138" r="25747" b="16183"/>
          <a:stretch/>
        </p:blipFill>
        <p:spPr>
          <a:xfrm>
            <a:off x="577727" y="1819060"/>
            <a:ext cx="11254055" cy="34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26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8B5BEE5-405C-4EE2-B366-B78A8CD8A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8" t="44231" r="25480" b="22275"/>
          <a:stretch/>
        </p:blipFill>
        <p:spPr>
          <a:xfrm>
            <a:off x="719935" y="1304925"/>
            <a:ext cx="10752129" cy="450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0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A74A9DB4-B61B-42FB-B59A-39F9105B58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t="16667" r="21868" b="19070"/>
          <a:stretch/>
        </p:blipFill>
        <p:spPr>
          <a:xfrm>
            <a:off x="1510100" y="359369"/>
            <a:ext cx="9171800" cy="613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72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807A769-90F8-4C91-96A2-058B54AD5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7" t="46314" r="22687" b="30128"/>
          <a:stretch/>
        </p:blipFill>
        <p:spPr>
          <a:xfrm>
            <a:off x="197021" y="1696633"/>
            <a:ext cx="11797192" cy="326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02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F843A31-CEF6-4339-90D3-963BE94C7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14744" r="9075" b="8654"/>
          <a:stretch/>
        </p:blipFill>
        <p:spPr>
          <a:xfrm>
            <a:off x="1592946" y="857250"/>
            <a:ext cx="882740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97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F133AFF-F55F-4EEA-A3A1-1D1D3440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6" t="24039" r="25030" b="36378"/>
          <a:stretch/>
        </p:blipFill>
        <p:spPr>
          <a:xfrm>
            <a:off x="634878" y="703792"/>
            <a:ext cx="10922244" cy="52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08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134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5" name="Rectangle 136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34621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6" name="Rectangle 138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963" y="242020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Afbeelding">
            <a:extLst>
              <a:ext uri="{FF2B5EF4-FFF2-40B4-BE49-F238E27FC236}">
                <a16:creationId xmlns:a16="http://schemas.microsoft.com/office/drawing/2014/main" id="{B85385F3-5D82-41D7-9EDA-7ECA07D2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78" y="564204"/>
            <a:ext cx="7367081" cy="552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60D6E80-CDF6-44ED-A342-2CAC6D88074C}"/>
              </a:ext>
            </a:extLst>
          </p:cNvPr>
          <p:cNvSpPr txBox="1"/>
          <p:nvPr/>
        </p:nvSpPr>
        <p:spPr>
          <a:xfrm>
            <a:off x="8128936" y="2580828"/>
            <a:ext cx="3874995" cy="3633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effectLst/>
              </a:rPr>
              <a:t>In </a:t>
            </a:r>
            <a:r>
              <a:rPr lang="en-US" sz="2000" b="1" dirty="0" err="1">
                <a:effectLst/>
              </a:rPr>
              <a:t>voorbereiding</a:t>
            </a:r>
            <a:r>
              <a:rPr lang="en-US" sz="2000" b="1" dirty="0">
                <a:effectLst/>
              </a:rPr>
              <a:t>: Co2-paspoort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effectLst/>
              </a:rPr>
              <a:t>‘</a:t>
            </a:r>
            <a:r>
              <a:rPr lang="en-US" sz="2000" b="1" dirty="0" err="1">
                <a:effectLst/>
              </a:rPr>
              <a:t>Persoonlijk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emisiehandelsysteem</a:t>
            </a:r>
            <a:r>
              <a:rPr lang="en-US" sz="2000" b="1" dirty="0">
                <a:effectLst/>
              </a:rPr>
              <a:t>’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0134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F23B1F5-D5BD-4843-8D8B-9ACEF396AAA7}"/>
              </a:ext>
            </a:extLst>
          </p:cNvPr>
          <p:cNvSpPr txBox="1"/>
          <p:nvPr/>
        </p:nvSpPr>
        <p:spPr>
          <a:xfrm>
            <a:off x="3046789" y="460356"/>
            <a:ext cx="60976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Invoering</a:t>
            </a: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COVID-19-certificaat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Verordening</a:t>
            </a: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2021/953 14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juni</a:t>
            </a: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</a:t>
            </a:r>
            <a:endParaRPr lang="nl-NL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6C7E6D4-5271-4F03-BBF3-44359D3AD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3" t="30200" r="25030" b="20440"/>
          <a:stretch/>
        </p:blipFill>
        <p:spPr>
          <a:xfrm>
            <a:off x="2091724" y="1414463"/>
            <a:ext cx="8364242" cy="544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43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D883DF25-1C10-4E60-9087-2AE7F214A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1" t="33946" r="11841" b="35284"/>
          <a:stretch/>
        </p:blipFill>
        <p:spPr>
          <a:xfrm>
            <a:off x="269923" y="2295939"/>
            <a:ext cx="11476394" cy="275313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E8B546F-10C4-4AA2-A4E3-44EFE41B59FA}"/>
              </a:ext>
            </a:extLst>
          </p:cNvPr>
          <p:cNvSpPr txBox="1"/>
          <p:nvPr/>
        </p:nvSpPr>
        <p:spPr>
          <a:xfrm>
            <a:off x="3146104" y="190803"/>
            <a:ext cx="60976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Doelstelling is vrij verkeer van personen en diensten te bevorderen?</a:t>
            </a:r>
            <a:endParaRPr lang="nl-NL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21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B517D970-71D4-4028-B3BC-54AF4ED1F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5" t="33946" r="11465" b="34615"/>
          <a:stretch/>
        </p:blipFill>
        <p:spPr>
          <a:xfrm>
            <a:off x="0" y="2282123"/>
            <a:ext cx="12220168" cy="292661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192094B-062C-43F2-9F94-5E2C44557B0C}"/>
              </a:ext>
            </a:extLst>
          </p:cNvPr>
          <p:cNvSpPr txBox="1"/>
          <p:nvPr/>
        </p:nvSpPr>
        <p:spPr>
          <a:xfrm>
            <a:off x="3124377" y="544651"/>
            <a:ext cx="61125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Commissie krijgt bevoegdheid voorwaarden geldigheid certificaat aan te passen</a:t>
            </a:r>
            <a:endParaRPr lang="nl-NL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649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8553C43A-ACB5-4158-9863-6C2D0C371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t="38298" r="21868" b="35887"/>
          <a:stretch/>
        </p:blipFill>
        <p:spPr>
          <a:xfrm>
            <a:off x="695980" y="3386294"/>
            <a:ext cx="10799273" cy="2644067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34FA8826-AE3B-443C-85E2-DFAC86D4E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9" t="14102" r="12951" b="69418"/>
          <a:stretch/>
        </p:blipFill>
        <p:spPr>
          <a:xfrm>
            <a:off x="1001967" y="2129802"/>
            <a:ext cx="10493286" cy="109034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E33B63F-9BC3-4453-B712-2DEEC8357DD0}"/>
              </a:ext>
            </a:extLst>
          </p:cNvPr>
          <p:cNvSpPr txBox="1"/>
          <p:nvPr/>
        </p:nvSpPr>
        <p:spPr>
          <a:xfrm>
            <a:off x="2043432" y="544442"/>
            <a:ext cx="84103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Belangrijke testcase digitale identiteit?</a:t>
            </a:r>
            <a:endParaRPr lang="nl-NL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7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C53CB05F-EF0A-40D0-9581-FF74BFA65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32733" r="20878" b="8346"/>
          <a:stretch/>
        </p:blipFill>
        <p:spPr>
          <a:xfrm>
            <a:off x="991126" y="1065047"/>
            <a:ext cx="10208982" cy="540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79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D366EE58-62AC-4C7B-BB3E-F914DAFFB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0" t="33224" r="21868" b="38625"/>
          <a:stretch/>
        </p:blipFill>
        <p:spPr>
          <a:xfrm>
            <a:off x="529312" y="1731523"/>
            <a:ext cx="11166679" cy="2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03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10B2C1B-5DD5-4AB9-A6AA-7083E07CB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6" t="15385" r="32249" b="22311"/>
          <a:stretch/>
        </p:blipFill>
        <p:spPr>
          <a:xfrm>
            <a:off x="1451113" y="1724465"/>
            <a:ext cx="9571382" cy="479560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0EE4663-8F21-4952-A77C-35B07653A344}"/>
              </a:ext>
            </a:extLst>
          </p:cNvPr>
          <p:cNvSpPr txBox="1"/>
          <p:nvPr/>
        </p:nvSpPr>
        <p:spPr>
          <a:xfrm>
            <a:off x="2952724" y="337931"/>
            <a:ext cx="6286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Voorstel verlenging en wijziging</a:t>
            </a:r>
            <a:endParaRPr lang="nl-NL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1914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705E1D30-AE8E-48D8-AB0A-B0CD34D23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t="28261" r="34230" b="45974"/>
          <a:stretch/>
        </p:blipFill>
        <p:spPr>
          <a:xfrm>
            <a:off x="241543" y="1720358"/>
            <a:ext cx="11727726" cy="344799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0D55CB3-683C-42F4-AB44-DC5FD9E90C86}"/>
              </a:ext>
            </a:extLst>
          </p:cNvPr>
          <p:cNvSpPr txBox="1"/>
          <p:nvPr/>
        </p:nvSpPr>
        <p:spPr>
          <a:xfrm>
            <a:off x="4284241" y="536883"/>
            <a:ext cx="6097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Groot succes</a:t>
            </a:r>
            <a:endParaRPr lang="nl-NL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140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B173F9-2ED6-4633-BEC7-A29ED218D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t="24199" r="3666" b="10417"/>
          <a:stretch/>
        </p:blipFill>
        <p:spPr>
          <a:xfrm>
            <a:off x="523875" y="1476375"/>
            <a:ext cx="11500313" cy="466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830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9E667ED9-908C-4E2F-BBFD-3D93498B4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3" t="54783" r="34212" b="32174"/>
          <a:stretch/>
        </p:blipFill>
        <p:spPr>
          <a:xfrm>
            <a:off x="457200" y="2584628"/>
            <a:ext cx="11277600" cy="168874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C037439-1DEB-4E80-A628-910CF0A70910}"/>
              </a:ext>
            </a:extLst>
          </p:cNvPr>
          <p:cNvSpPr txBox="1"/>
          <p:nvPr/>
        </p:nvSpPr>
        <p:spPr>
          <a:xfrm>
            <a:off x="1686955" y="638453"/>
            <a:ext cx="92177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Voorstel bevordert vrij verkeer?</a:t>
            </a:r>
            <a:endParaRPr lang="nl-NL" sz="4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168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51603-97DF-48A0-A20E-0B5A87C122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33" t="21002" r="18895" b="41991"/>
          <a:stretch>
            <a:fillRect/>
          </a:stretch>
        </p:blipFill>
        <p:spPr>
          <a:xfrm>
            <a:off x="456817" y="1385501"/>
            <a:ext cx="11277600" cy="5140118"/>
          </a:xfrm>
          <a:prstGeom prst="rect">
            <a:avLst/>
          </a:prstGeom>
          <a:noFill/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6A2062C-5B66-406F-8F5C-52FBF66C571D}"/>
              </a:ext>
            </a:extLst>
          </p:cNvPr>
          <p:cNvSpPr txBox="1"/>
          <p:nvPr/>
        </p:nvSpPr>
        <p:spPr>
          <a:xfrm>
            <a:off x="1284051" y="428017"/>
            <a:ext cx="978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Europeanen proefkonijn farmaceutische industrie?</a:t>
            </a:r>
            <a:endParaRPr lang="nl-NL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D6545-59D1-43DB-91DA-40AD7A37C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13" t="29401" r="18896" b="51523"/>
          <a:stretch/>
        </p:blipFill>
        <p:spPr>
          <a:xfrm>
            <a:off x="0" y="2712996"/>
            <a:ext cx="11990748" cy="2931341"/>
          </a:xfrm>
          <a:prstGeom prst="rect">
            <a:avLst/>
          </a:prstGeom>
          <a:noFill/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A20274A-F4E7-41B7-B490-34C69DBD7732}"/>
              </a:ext>
            </a:extLst>
          </p:cNvPr>
          <p:cNvSpPr txBox="1"/>
          <p:nvPr/>
        </p:nvSpPr>
        <p:spPr>
          <a:xfrm>
            <a:off x="2883458" y="1024656"/>
            <a:ext cx="6097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Gebruik andere doeleinden</a:t>
            </a:r>
            <a:endParaRPr lang="nl-NL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CC435EA-B20E-4C03-AFEF-2247627B371B}"/>
              </a:ext>
            </a:extLst>
          </p:cNvPr>
          <p:cNvSpPr txBox="1"/>
          <p:nvPr/>
        </p:nvSpPr>
        <p:spPr>
          <a:xfrm>
            <a:off x="1410511" y="391818"/>
            <a:ext cx="99513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“Verlenging om te voorkomen dat belemmeringen ontstaan bij vrije reizen”</a:t>
            </a:r>
            <a:endParaRPr lang="nl-NL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40B0A529-147B-4017-94AB-1D1AC1C53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t="33347" r="34539" b="22885"/>
          <a:stretch/>
        </p:blipFill>
        <p:spPr>
          <a:xfrm>
            <a:off x="221877" y="1963436"/>
            <a:ext cx="11748246" cy="444965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41C248-8330-450A-ACB6-42EF6584CE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33" t="33592" r="18895" b="37791"/>
          <a:stretch>
            <a:fillRect/>
          </a:stretch>
        </p:blipFill>
        <p:spPr>
          <a:xfrm>
            <a:off x="457200" y="1441608"/>
            <a:ext cx="11277600" cy="3974783"/>
          </a:xfrm>
          <a:prstGeom prst="rect">
            <a:avLst/>
          </a:prstGeom>
          <a:noFill/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DEC3E81-39A4-49F7-B789-106416C325BC}"/>
              </a:ext>
            </a:extLst>
          </p:cNvPr>
          <p:cNvSpPr txBox="1"/>
          <p:nvPr/>
        </p:nvSpPr>
        <p:spPr>
          <a:xfrm>
            <a:off x="2859930" y="335494"/>
            <a:ext cx="7130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Financiering uit Digital Europe-fonds</a:t>
            </a:r>
            <a:endParaRPr lang="nl-NL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DD4519F-E7C0-4FEF-B77E-CC60BECDE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8" t="13341" r="29183" b="15659"/>
          <a:stretch/>
        </p:blipFill>
        <p:spPr>
          <a:xfrm>
            <a:off x="4216526" y="1160130"/>
            <a:ext cx="7552503" cy="5031412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28F62ACA-0312-40E3-8E98-F38790207997}"/>
              </a:ext>
            </a:extLst>
          </p:cNvPr>
          <p:cNvSpPr txBox="1"/>
          <p:nvPr/>
        </p:nvSpPr>
        <p:spPr>
          <a:xfrm>
            <a:off x="858464" y="1963621"/>
            <a:ext cx="31882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Aandrijver digitale transformatie</a:t>
            </a:r>
            <a:endParaRPr lang="nl-NL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4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fbeelding met tekst&#10;&#10;Automatisch gegenereerde beschrijving">
            <a:extLst>
              <a:ext uri="{FF2B5EF4-FFF2-40B4-BE49-F238E27FC236}">
                <a16:creationId xmlns:a16="http://schemas.microsoft.com/office/drawing/2014/main" id="{4E2300B6-E91A-4DF4-85ED-AC9CB55398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33" t="16802" r="18895" b="58793"/>
          <a:stretch>
            <a:fillRect/>
          </a:stretch>
        </p:blipFill>
        <p:spPr>
          <a:xfrm>
            <a:off x="457200" y="1734126"/>
            <a:ext cx="11277600" cy="3389748"/>
          </a:xfrm>
          <a:prstGeom prst="rect">
            <a:avLst/>
          </a:prstGeom>
          <a:noFill/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F17E947-B4DD-4AC1-9345-393BFEB41A41}"/>
              </a:ext>
            </a:extLst>
          </p:cNvPr>
          <p:cNvSpPr txBox="1"/>
          <p:nvPr/>
        </p:nvSpPr>
        <p:spPr>
          <a:xfrm>
            <a:off x="4798168" y="557535"/>
            <a:ext cx="2264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Urgentie</a:t>
            </a:r>
            <a:endParaRPr lang="nl-NL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149DE5-99C2-4DB9-9551-A5D7FEFFC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33" t="16802" r="18883" b="61464"/>
          <a:stretch/>
        </p:blipFill>
        <p:spPr>
          <a:xfrm>
            <a:off x="227369" y="2516181"/>
            <a:ext cx="11727925" cy="3138412"/>
          </a:xfrm>
          <a:prstGeom prst="rect">
            <a:avLst/>
          </a:prstGeom>
          <a:noFill/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E19E34F-D46C-41E4-96F8-3B3172E6C520}"/>
              </a:ext>
            </a:extLst>
          </p:cNvPr>
          <p:cNvSpPr txBox="1"/>
          <p:nvPr/>
        </p:nvSpPr>
        <p:spPr>
          <a:xfrm>
            <a:off x="2801566" y="818608"/>
            <a:ext cx="66951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Tijdelijk?</a:t>
            </a:r>
            <a:endParaRPr lang="nl-NL" sz="4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E43F00D4-5B88-4B5B-957A-932C2D490E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15057" r="26253" b="17591"/>
          <a:stretch/>
        </p:blipFill>
        <p:spPr>
          <a:xfrm>
            <a:off x="438983" y="1255271"/>
            <a:ext cx="11313267" cy="515525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6A6BE41-21E1-4207-95BB-83C6298B4BDB}"/>
              </a:ext>
            </a:extLst>
          </p:cNvPr>
          <p:cNvSpPr txBox="1"/>
          <p:nvPr/>
        </p:nvSpPr>
        <p:spPr>
          <a:xfrm>
            <a:off x="817123" y="347084"/>
            <a:ext cx="110895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COVID-19-certificaat 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GB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introductie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Europese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digitale</a:t>
            </a:r>
            <a:r>
              <a:rPr lang="en-GB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identiteit</a:t>
            </a:r>
            <a:endParaRPr lang="nl-NL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2076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2AADD947-A5E4-49C9-AD87-F946EA58B0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23404" r="14154" b="20787"/>
          <a:stretch/>
        </p:blipFill>
        <p:spPr>
          <a:xfrm>
            <a:off x="466928" y="1124470"/>
            <a:ext cx="11138170" cy="468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34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F37C91B-0718-4E14-AA51-0D893E13F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23599" r="69024" b="11973"/>
          <a:stretch/>
        </p:blipFill>
        <p:spPr>
          <a:xfrm rot="5400000">
            <a:off x="3352118" y="-2209800"/>
            <a:ext cx="5487763" cy="11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001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C4532E80-D9FE-4C31-8E90-A470DECA7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14894" r="10658" b="16039"/>
          <a:stretch/>
        </p:blipFill>
        <p:spPr>
          <a:xfrm>
            <a:off x="729574" y="741194"/>
            <a:ext cx="10710153" cy="542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312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D8CF272-EA00-4313-8C55-BBF17D51AB63}"/>
              </a:ext>
            </a:extLst>
          </p:cNvPr>
          <p:cNvSpPr txBox="1"/>
          <p:nvPr/>
        </p:nvSpPr>
        <p:spPr>
          <a:xfrm>
            <a:off x="838199" y="29109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Onverenigbaar</a:t>
            </a:r>
            <a:r>
              <a:rPr lang="en-US" sz="54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met EU-</a:t>
            </a:r>
            <a:r>
              <a:rPr lang="en-US" sz="5400" b="1" kern="120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verdrag</a:t>
            </a:r>
            <a:r>
              <a:rPr lang="en-US" sz="54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en</a:t>
            </a:r>
            <a:r>
              <a:rPr lang="en-US" sz="54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EVRM</a:t>
            </a:r>
            <a:endParaRPr lang="en-US" sz="5400" kern="1200" dirty="0"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EF7E272A-3F2E-4251-A47F-BEFACA1828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3" t="51884" r="10489" b="28116"/>
          <a:stretch/>
        </p:blipFill>
        <p:spPr>
          <a:xfrm>
            <a:off x="377688" y="2206154"/>
            <a:ext cx="11718234" cy="28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854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BFE8915C-DB43-4BA6-AA9B-24C75F697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t="17194" r="37464" b="50065"/>
          <a:stretch/>
        </p:blipFill>
        <p:spPr>
          <a:xfrm>
            <a:off x="2188723" y="256680"/>
            <a:ext cx="7490299" cy="2933992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7BAC599-603F-4FDB-A996-64F524EFF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2" t="56285" r="39686" b="38409"/>
          <a:stretch/>
        </p:blipFill>
        <p:spPr>
          <a:xfrm>
            <a:off x="1093978" y="3570051"/>
            <a:ext cx="10004044" cy="680838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23714FE0-69C8-44F4-AF64-3093010025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9" t="62553" r="36889" b="27518"/>
          <a:stretch/>
        </p:blipFill>
        <p:spPr>
          <a:xfrm>
            <a:off x="1093978" y="4771013"/>
            <a:ext cx="10189920" cy="11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800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52C438D3-AE67-4E8E-A82B-1E625CC15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t="17676" r="32569" b="31613"/>
          <a:stretch/>
        </p:blipFill>
        <p:spPr>
          <a:xfrm>
            <a:off x="1236618" y="728975"/>
            <a:ext cx="9718763" cy="50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69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B15AFF56-008E-4E46-9F52-34286972D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16827" r="15565" b="8814"/>
          <a:stretch/>
        </p:blipFill>
        <p:spPr>
          <a:xfrm>
            <a:off x="1159451" y="456986"/>
            <a:ext cx="1010656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006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649159F7-257F-4054-8AA7-5B6002369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26763" r="11418" b="23397"/>
          <a:stretch/>
        </p:blipFill>
        <p:spPr>
          <a:xfrm>
            <a:off x="525293" y="1963436"/>
            <a:ext cx="11277600" cy="4266826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B64DE6D-1454-44F9-A028-B90C49892A08}"/>
              </a:ext>
            </a:extLst>
          </p:cNvPr>
          <p:cNvSpPr txBox="1"/>
          <p:nvPr/>
        </p:nvSpPr>
        <p:spPr>
          <a:xfrm>
            <a:off x="525293" y="308410"/>
            <a:ext cx="10583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 burgers Unie kan GEEN inreisvisumplicht of soortgelijke formaliteit worden opgelegd</a:t>
            </a:r>
            <a:endParaRPr lang="nl-NL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167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ED7F6801-DCC1-430D-93A4-85A468F44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6" t="32692" r="12590" b="30289"/>
          <a:stretch/>
        </p:blipFill>
        <p:spPr>
          <a:xfrm>
            <a:off x="457200" y="1771823"/>
            <a:ext cx="11277600" cy="331435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0AB4324-0A11-4E25-9AFA-AA795BED73DD}"/>
              </a:ext>
            </a:extLst>
          </p:cNvPr>
          <p:cNvSpPr txBox="1"/>
          <p:nvPr/>
        </p:nvSpPr>
        <p:spPr>
          <a:xfrm>
            <a:off x="1844997" y="497611"/>
            <a:ext cx="8784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Beperking vrij verkeer  op basis volksgezondheid?</a:t>
            </a:r>
            <a:endParaRPr lang="nl-NL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267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CD0EB1EB-AE4C-47AB-AEC6-927E22698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25869" r="23900" b="16701"/>
          <a:stretch/>
        </p:blipFill>
        <p:spPr>
          <a:xfrm>
            <a:off x="1642840" y="1492049"/>
            <a:ext cx="8693038" cy="531130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8A3F973F-D6F9-4E2D-BC1F-08037518E523}"/>
              </a:ext>
            </a:extLst>
          </p:cNvPr>
          <p:cNvSpPr txBox="1"/>
          <p:nvPr/>
        </p:nvSpPr>
        <p:spPr>
          <a:xfrm>
            <a:off x="1645152" y="335494"/>
            <a:ext cx="97848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Medische onderzoeken mogen geen systematisch karakter hebben</a:t>
            </a:r>
            <a:endParaRPr lang="nl-NL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7709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DAA48F5F-AEEE-4B89-BFD7-72E338D3B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30128" r="2133" b="25642"/>
          <a:stretch/>
        </p:blipFill>
        <p:spPr>
          <a:xfrm>
            <a:off x="203300" y="1246910"/>
            <a:ext cx="11785399" cy="36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923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54A9821C-3F1E-4723-BF5F-59588C2983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t="43699" r="17287" b="21768"/>
          <a:stretch/>
        </p:blipFill>
        <p:spPr>
          <a:xfrm>
            <a:off x="1605028" y="3539492"/>
            <a:ext cx="9338588" cy="285158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9879B0B-30BE-47F2-88FC-C880B827B5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2" t="50000" r="38963" b="27397"/>
          <a:stretch/>
        </p:blipFill>
        <p:spPr>
          <a:xfrm>
            <a:off x="3210127" y="262185"/>
            <a:ext cx="5366043" cy="316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6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2FB2E54-4987-4745-B504-7B235FD77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49596" r="49219" b="11570"/>
          <a:stretch/>
        </p:blipFill>
        <p:spPr>
          <a:xfrm>
            <a:off x="692160" y="392595"/>
            <a:ext cx="10454189" cy="60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263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691AA5-2EDE-4204-830B-51B734E28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5" t="12020" r="22596" b="3526"/>
          <a:stretch/>
        </p:blipFill>
        <p:spPr>
          <a:xfrm>
            <a:off x="2678532" y="45134"/>
            <a:ext cx="7036968" cy="676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968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7D3BD49C-9F44-4D09-94CE-92886782F2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7011" r="12622" b="10446"/>
          <a:stretch/>
        </p:blipFill>
        <p:spPr>
          <a:xfrm>
            <a:off x="1575306" y="1283235"/>
            <a:ext cx="9449183" cy="440878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7CA1187-246D-4C2B-BEC3-AA63DE823601}"/>
              </a:ext>
            </a:extLst>
          </p:cNvPr>
          <p:cNvSpPr txBox="1"/>
          <p:nvPr/>
        </p:nvSpPr>
        <p:spPr>
          <a:xfrm>
            <a:off x="1906621" y="6155263"/>
            <a:ext cx="9328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Extension of EU Digital COVID </a:t>
            </a:r>
            <a:r>
              <a:rPr lang="nl-NL" sz="2400" b="1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Certificate</a:t>
            </a:r>
            <a:r>
              <a:rPr lang="nl-NL" sz="24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NL" sz="2400" b="1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Regulation</a:t>
            </a:r>
            <a:r>
              <a:rPr lang="nl-NL" sz="24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(europa.eu)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0A4730B-F0FB-4447-B7E0-284C57667193}"/>
              </a:ext>
            </a:extLst>
          </p:cNvPr>
          <p:cNvSpPr txBox="1"/>
          <p:nvPr/>
        </p:nvSpPr>
        <p:spPr>
          <a:xfrm>
            <a:off x="3266082" y="390839"/>
            <a:ext cx="74148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Geef de Commissie uw mening</a:t>
            </a:r>
            <a:endParaRPr lang="nl-NL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D7EB653-BB11-404D-A609-10BC4C78E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t="13065" r="1267" b="11945"/>
          <a:stretch/>
        </p:blipFill>
        <p:spPr>
          <a:xfrm>
            <a:off x="102472" y="761999"/>
            <a:ext cx="12085112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38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gitale identiteit met al je persoonsgegevens? Nederland en EU zijn voor">
            <a:extLst>
              <a:ext uri="{FF2B5EF4-FFF2-40B4-BE49-F238E27FC236}">
                <a16:creationId xmlns:a16="http://schemas.microsoft.com/office/drawing/2014/main" id="{D0F1B8C7-DCB6-4DC7-ACC1-495CA5C49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613"/>
            <a:ext cx="11810147" cy="68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C6C716F-F61B-4FD0-A643-9518D865D04F}"/>
              </a:ext>
            </a:extLst>
          </p:cNvPr>
          <p:cNvSpPr txBox="1"/>
          <p:nvPr/>
        </p:nvSpPr>
        <p:spPr>
          <a:xfrm>
            <a:off x="1235413" y="3244334"/>
            <a:ext cx="97179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Voorbereiding Nederland digitale identiteit </a:t>
            </a:r>
            <a:endParaRPr lang="nl-NL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7482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156</Words>
  <Application>Microsoft Office PowerPoint</Application>
  <PresentationFormat>Breedbeeld</PresentationFormat>
  <Paragraphs>36</Paragraphs>
  <Slides>71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71</vt:i4>
      </vt:variant>
    </vt:vector>
  </HeadingPairs>
  <TitlesOfParts>
    <vt:vector size="76" baseType="lpstr">
      <vt:lpstr>Arial</vt:lpstr>
      <vt:lpstr>Calibri</vt:lpstr>
      <vt:lpstr>Calibri Light</vt:lpstr>
      <vt:lpstr>Tw Cen MT</vt:lpstr>
      <vt:lpstr>Kantoorthema</vt:lpstr>
      <vt:lpstr>Het Europese digitale paspoort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mr. Jeroen S. Pols</dc:creator>
  <cp:lastModifiedBy>mr. Jeroen S. Pols</cp:lastModifiedBy>
  <cp:revision>1</cp:revision>
  <dcterms:created xsi:type="dcterms:W3CDTF">2022-02-14T10:24:01Z</dcterms:created>
  <dcterms:modified xsi:type="dcterms:W3CDTF">2022-02-15T11:33:21Z</dcterms:modified>
</cp:coreProperties>
</file>