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9"/>
  </p:notesMasterIdLst>
  <p:sldIdLst>
    <p:sldId id="405" r:id="rId2"/>
    <p:sldId id="276" r:id="rId3"/>
    <p:sldId id="258" r:id="rId4"/>
    <p:sldId id="259" r:id="rId5"/>
    <p:sldId id="423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2" r:id="rId15"/>
    <p:sldId id="270" r:id="rId16"/>
    <p:sldId id="271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5" r:id="rId26"/>
    <p:sldId id="413" r:id="rId27"/>
    <p:sldId id="284" r:id="rId28"/>
    <p:sldId id="425" r:id="rId29"/>
    <p:sldId id="287" r:id="rId30"/>
    <p:sldId id="288" r:id="rId31"/>
    <p:sldId id="290" r:id="rId32"/>
    <p:sldId id="291" r:id="rId33"/>
    <p:sldId id="292" r:id="rId34"/>
    <p:sldId id="293" r:id="rId35"/>
    <p:sldId id="294" r:id="rId36"/>
    <p:sldId id="297" r:id="rId37"/>
    <p:sldId id="299" r:id="rId38"/>
    <p:sldId id="300" r:id="rId39"/>
    <p:sldId id="301" r:id="rId40"/>
    <p:sldId id="302" r:id="rId41"/>
    <p:sldId id="305" r:id="rId42"/>
    <p:sldId id="306" r:id="rId43"/>
    <p:sldId id="307" r:id="rId44"/>
    <p:sldId id="429" r:id="rId45"/>
    <p:sldId id="411" r:id="rId46"/>
    <p:sldId id="430" r:id="rId47"/>
    <p:sldId id="426" r:id="rId48"/>
    <p:sldId id="422" r:id="rId49"/>
    <p:sldId id="313" r:id="rId50"/>
    <p:sldId id="315" r:id="rId51"/>
    <p:sldId id="316" r:id="rId52"/>
    <p:sldId id="318" r:id="rId53"/>
    <p:sldId id="432" r:id="rId54"/>
    <p:sldId id="319" r:id="rId55"/>
    <p:sldId id="324" r:id="rId56"/>
    <p:sldId id="325" r:id="rId57"/>
    <p:sldId id="326" r:id="rId58"/>
    <p:sldId id="327" r:id="rId59"/>
    <p:sldId id="328" r:id="rId60"/>
    <p:sldId id="329" r:id="rId61"/>
    <p:sldId id="330" r:id="rId62"/>
    <p:sldId id="332" r:id="rId63"/>
    <p:sldId id="334" r:id="rId64"/>
    <p:sldId id="335" r:id="rId65"/>
    <p:sldId id="336" r:id="rId66"/>
    <p:sldId id="337" r:id="rId67"/>
    <p:sldId id="312" r:id="rId68"/>
    <p:sldId id="338" r:id="rId69"/>
    <p:sldId id="339" r:id="rId70"/>
    <p:sldId id="340" r:id="rId71"/>
    <p:sldId id="341" r:id="rId72"/>
    <p:sldId id="342" r:id="rId73"/>
    <p:sldId id="345" r:id="rId74"/>
    <p:sldId id="346" r:id="rId75"/>
    <p:sldId id="414" r:id="rId76"/>
    <p:sldId id="431" r:id="rId77"/>
    <p:sldId id="348" r:id="rId78"/>
    <p:sldId id="349" r:id="rId79"/>
    <p:sldId id="350" r:id="rId80"/>
    <p:sldId id="351" r:id="rId81"/>
    <p:sldId id="353" r:id="rId82"/>
    <p:sldId id="354" r:id="rId83"/>
    <p:sldId id="355" r:id="rId84"/>
    <p:sldId id="356" r:id="rId85"/>
    <p:sldId id="357" r:id="rId86"/>
    <p:sldId id="358" r:id="rId87"/>
    <p:sldId id="359" r:id="rId88"/>
    <p:sldId id="360" r:id="rId89"/>
    <p:sldId id="362" r:id="rId90"/>
    <p:sldId id="361" r:id="rId91"/>
    <p:sldId id="363" r:id="rId92"/>
    <p:sldId id="417" r:id="rId93"/>
    <p:sldId id="366" r:id="rId94"/>
    <p:sldId id="367" r:id="rId95"/>
    <p:sldId id="368" r:id="rId96"/>
    <p:sldId id="369" r:id="rId97"/>
    <p:sldId id="370" r:id="rId98"/>
    <p:sldId id="371" r:id="rId99"/>
    <p:sldId id="372" r:id="rId100"/>
    <p:sldId id="374" r:id="rId101"/>
    <p:sldId id="375" r:id="rId102"/>
    <p:sldId id="377" r:id="rId103"/>
    <p:sldId id="416" r:id="rId104"/>
    <p:sldId id="379" r:id="rId105"/>
    <p:sldId id="380" r:id="rId106"/>
    <p:sldId id="383" r:id="rId107"/>
    <p:sldId id="386" r:id="rId108"/>
    <p:sldId id="384" r:id="rId109"/>
    <p:sldId id="385" r:id="rId110"/>
    <p:sldId id="387" r:id="rId111"/>
    <p:sldId id="420" r:id="rId112"/>
    <p:sldId id="427" r:id="rId113"/>
    <p:sldId id="424" r:id="rId114"/>
    <p:sldId id="388" r:id="rId115"/>
    <p:sldId id="390" r:id="rId116"/>
    <p:sldId id="392" r:id="rId117"/>
    <p:sldId id="393" r:id="rId118"/>
    <p:sldId id="395" r:id="rId119"/>
    <p:sldId id="396" r:id="rId120"/>
    <p:sldId id="397" r:id="rId121"/>
    <p:sldId id="398" r:id="rId122"/>
    <p:sldId id="399" r:id="rId123"/>
    <p:sldId id="400" r:id="rId124"/>
    <p:sldId id="419" r:id="rId125"/>
    <p:sldId id="402" r:id="rId126"/>
    <p:sldId id="403" r:id="rId127"/>
    <p:sldId id="404" r:id="rId1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9959CE-34BC-40D0-990D-01F08A3856AD}" v="3" dt="2022-08-26T08:15:14.6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microsoft.com/office/2016/11/relationships/changesInfo" Target="changesInfos/changesInfo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5" Type="http://schemas.microsoft.com/office/2015/10/relationships/revisionInfo" Target="revisionInfo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. Jeroen S. Pols" userId="7b7f760247d37ef8" providerId="LiveId" clId="{509959CE-34BC-40D0-990D-01F08A3856AD}"/>
    <pc:docChg chg="custSel addSld delSld modSld sldOrd">
      <pc:chgData name="mr. Jeroen S. Pols" userId="7b7f760247d37ef8" providerId="LiveId" clId="{509959CE-34BC-40D0-990D-01F08A3856AD}" dt="2022-08-26T10:58:34.961" v="128" actId="1076"/>
      <pc:docMkLst>
        <pc:docMk/>
      </pc:docMkLst>
      <pc:sldChg chg="del">
        <pc:chgData name="mr. Jeroen S. Pols" userId="7b7f760247d37ef8" providerId="LiveId" clId="{509959CE-34BC-40D0-990D-01F08A3856AD}" dt="2022-08-26T10:48:14.023" v="95" actId="47"/>
        <pc:sldMkLst>
          <pc:docMk/>
          <pc:sldMk cId="0" sldId="268"/>
        </pc:sldMkLst>
      </pc:sldChg>
      <pc:sldChg chg="del">
        <pc:chgData name="mr. Jeroen S. Pols" userId="7b7f760247d37ef8" providerId="LiveId" clId="{509959CE-34BC-40D0-990D-01F08A3856AD}" dt="2022-08-26T10:48:31.847" v="96" actId="47"/>
        <pc:sldMkLst>
          <pc:docMk/>
          <pc:sldMk cId="0" sldId="269"/>
        </pc:sldMkLst>
      </pc:sldChg>
      <pc:sldChg chg="ord">
        <pc:chgData name="mr. Jeroen S. Pols" userId="7b7f760247d37ef8" providerId="LiveId" clId="{509959CE-34BC-40D0-990D-01F08A3856AD}" dt="2022-08-26T10:48:10.212" v="94"/>
        <pc:sldMkLst>
          <pc:docMk/>
          <pc:sldMk cId="0" sldId="272"/>
        </pc:sldMkLst>
      </pc:sldChg>
      <pc:sldChg chg="ord">
        <pc:chgData name="mr. Jeroen S. Pols" userId="7b7f760247d37ef8" providerId="LiveId" clId="{509959CE-34BC-40D0-990D-01F08A3856AD}" dt="2022-08-26T10:16:13.469" v="52"/>
        <pc:sldMkLst>
          <pc:docMk/>
          <pc:sldMk cId="0" sldId="276"/>
        </pc:sldMkLst>
      </pc:sldChg>
      <pc:sldChg chg="del">
        <pc:chgData name="mr. Jeroen S. Pols" userId="7b7f760247d37ef8" providerId="LiveId" clId="{509959CE-34BC-40D0-990D-01F08A3856AD}" dt="2022-08-26T10:17:38.310" v="53" actId="47"/>
        <pc:sldMkLst>
          <pc:docMk/>
          <pc:sldMk cId="0" sldId="282"/>
        </pc:sldMkLst>
      </pc:sldChg>
      <pc:sldChg chg="del">
        <pc:chgData name="mr. Jeroen S. Pols" userId="7b7f760247d37ef8" providerId="LiveId" clId="{509959CE-34BC-40D0-990D-01F08A3856AD}" dt="2022-08-26T10:17:45.058" v="54" actId="47"/>
        <pc:sldMkLst>
          <pc:docMk/>
          <pc:sldMk cId="0" sldId="283"/>
        </pc:sldMkLst>
      </pc:sldChg>
      <pc:sldChg chg="ord">
        <pc:chgData name="mr. Jeroen S. Pols" userId="7b7f760247d37ef8" providerId="LiveId" clId="{509959CE-34BC-40D0-990D-01F08A3856AD}" dt="2022-08-26T10:17:54.291" v="56"/>
        <pc:sldMkLst>
          <pc:docMk/>
          <pc:sldMk cId="0" sldId="284"/>
        </pc:sldMkLst>
      </pc:sldChg>
      <pc:sldChg chg="modSp mod">
        <pc:chgData name="mr. Jeroen S. Pols" userId="7b7f760247d37ef8" providerId="LiveId" clId="{509959CE-34BC-40D0-990D-01F08A3856AD}" dt="2022-08-26T10:18:31.882" v="57" actId="1076"/>
        <pc:sldMkLst>
          <pc:docMk/>
          <pc:sldMk cId="0" sldId="287"/>
        </pc:sldMkLst>
        <pc:picChg chg="mod">
          <ac:chgData name="mr. Jeroen S. Pols" userId="7b7f760247d37ef8" providerId="LiveId" clId="{509959CE-34BC-40D0-990D-01F08A3856AD}" dt="2022-08-26T10:18:31.882" v="57" actId="1076"/>
          <ac:picMkLst>
            <pc:docMk/>
            <pc:sldMk cId="0" sldId="287"/>
            <ac:picMk id="3" creationId="{032FB9E9-B2F8-3472-55EE-4BA6B79689FA}"/>
          </ac:picMkLst>
        </pc:picChg>
      </pc:sldChg>
      <pc:sldChg chg="del">
        <pc:chgData name="mr. Jeroen S. Pols" userId="7b7f760247d37ef8" providerId="LiveId" clId="{509959CE-34BC-40D0-990D-01F08A3856AD}" dt="2022-08-26T10:49:17.009" v="97" actId="47"/>
        <pc:sldMkLst>
          <pc:docMk/>
          <pc:sldMk cId="0" sldId="289"/>
        </pc:sldMkLst>
      </pc:sldChg>
      <pc:sldChg chg="del">
        <pc:chgData name="mr. Jeroen S. Pols" userId="7b7f760247d37ef8" providerId="LiveId" clId="{509959CE-34BC-40D0-990D-01F08A3856AD}" dt="2022-08-26T10:49:32.647" v="98" actId="47"/>
        <pc:sldMkLst>
          <pc:docMk/>
          <pc:sldMk cId="0" sldId="295"/>
        </pc:sldMkLst>
      </pc:sldChg>
      <pc:sldChg chg="del">
        <pc:chgData name="mr. Jeroen S. Pols" userId="7b7f760247d37ef8" providerId="LiveId" clId="{509959CE-34BC-40D0-990D-01F08A3856AD}" dt="2022-08-26T10:49:36.005" v="99" actId="47"/>
        <pc:sldMkLst>
          <pc:docMk/>
          <pc:sldMk cId="0" sldId="296"/>
        </pc:sldMkLst>
      </pc:sldChg>
      <pc:sldChg chg="del">
        <pc:chgData name="mr. Jeroen S. Pols" userId="7b7f760247d37ef8" providerId="LiveId" clId="{509959CE-34BC-40D0-990D-01F08A3856AD}" dt="2022-08-26T10:21:49.713" v="58" actId="47"/>
        <pc:sldMkLst>
          <pc:docMk/>
          <pc:sldMk cId="0" sldId="298"/>
        </pc:sldMkLst>
      </pc:sldChg>
      <pc:sldChg chg="modSp mod">
        <pc:chgData name="mr. Jeroen S. Pols" userId="7b7f760247d37ef8" providerId="LiveId" clId="{509959CE-34BC-40D0-990D-01F08A3856AD}" dt="2022-08-26T10:22:47.439" v="61" actId="14100"/>
        <pc:sldMkLst>
          <pc:docMk/>
          <pc:sldMk cId="0" sldId="302"/>
        </pc:sldMkLst>
        <pc:picChg chg="mod modCrop">
          <ac:chgData name="mr. Jeroen S. Pols" userId="7b7f760247d37ef8" providerId="LiveId" clId="{509959CE-34BC-40D0-990D-01F08A3856AD}" dt="2022-08-26T10:22:47.439" v="61" actId="14100"/>
          <ac:picMkLst>
            <pc:docMk/>
            <pc:sldMk cId="0" sldId="302"/>
            <ac:picMk id="2" creationId="{3AA740F6-FDE4-D138-7594-E972C0CF1934}"/>
          </ac:picMkLst>
        </pc:picChg>
      </pc:sldChg>
      <pc:sldChg chg="del">
        <pc:chgData name="mr. Jeroen S. Pols" userId="7b7f760247d37ef8" providerId="LiveId" clId="{509959CE-34BC-40D0-990D-01F08A3856AD}" dt="2022-08-26T10:23:02.358" v="62" actId="47"/>
        <pc:sldMkLst>
          <pc:docMk/>
          <pc:sldMk cId="0" sldId="303"/>
        </pc:sldMkLst>
      </pc:sldChg>
      <pc:sldChg chg="del">
        <pc:chgData name="mr. Jeroen S. Pols" userId="7b7f760247d37ef8" providerId="LiveId" clId="{509959CE-34BC-40D0-990D-01F08A3856AD}" dt="2022-08-26T10:24:01.643" v="63" actId="47"/>
        <pc:sldMkLst>
          <pc:docMk/>
          <pc:sldMk cId="0" sldId="304"/>
        </pc:sldMkLst>
      </pc:sldChg>
      <pc:sldChg chg="del">
        <pc:chgData name="mr. Jeroen S. Pols" userId="7b7f760247d37ef8" providerId="LiveId" clId="{509959CE-34BC-40D0-990D-01F08A3856AD}" dt="2022-08-26T10:24:44.015" v="64" actId="47"/>
        <pc:sldMkLst>
          <pc:docMk/>
          <pc:sldMk cId="0" sldId="308"/>
        </pc:sldMkLst>
      </pc:sldChg>
      <pc:sldChg chg="del">
        <pc:chgData name="mr. Jeroen S. Pols" userId="7b7f760247d37ef8" providerId="LiveId" clId="{509959CE-34BC-40D0-990D-01F08A3856AD}" dt="2022-08-26T10:24:58.715" v="65" actId="47"/>
        <pc:sldMkLst>
          <pc:docMk/>
          <pc:sldMk cId="0" sldId="309"/>
        </pc:sldMkLst>
      </pc:sldChg>
      <pc:sldChg chg="del">
        <pc:chgData name="mr. Jeroen S. Pols" userId="7b7f760247d37ef8" providerId="LiveId" clId="{509959CE-34BC-40D0-990D-01F08A3856AD}" dt="2022-08-26T10:50:17.372" v="100" actId="47"/>
        <pc:sldMkLst>
          <pc:docMk/>
          <pc:sldMk cId="0" sldId="310"/>
        </pc:sldMkLst>
      </pc:sldChg>
      <pc:sldChg chg="ord">
        <pc:chgData name="mr. Jeroen S. Pols" userId="7b7f760247d37ef8" providerId="LiveId" clId="{509959CE-34BC-40D0-990D-01F08A3856AD}" dt="2022-08-26T10:31:30.426" v="73"/>
        <pc:sldMkLst>
          <pc:docMk/>
          <pc:sldMk cId="0" sldId="312"/>
        </pc:sldMkLst>
      </pc:sldChg>
      <pc:sldChg chg="del">
        <pc:chgData name="mr. Jeroen S. Pols" userId="7b7f760247d37ef8" providerId="LiveId" clId="{509959CE-34BC-40D0-990D-01F08A3856AD}" dt="2022-08-26T10:50:37.805" v="102" actId="47"/>
        <pc:sldMkLst>
          <pc:docMk/>
          <pc:sldMk cId="0" sldId="314"/>
        </pc:sldMkLst>
      </pc:sldChg>
      <pc:sldChg chg="del">
        <pc:chgData name="mr. Jeroen S. Pols" userId="7b7f760247d37ef8" providerId="LiveId" clId="{509959CE-34BC-40D0-990D-01F08A3856AD}" dt="2022-08-26T10:50:46.210" v="103" actId="47"/>
        <pc:sldMkLst>
          <pc:docMk/>
          <pc:sldMk cId="0" sldId="317"/>
        </pc:sldMkLst>
      </pc:sldChg>
      <pc:sldChg chg="del">
        <pc:chgData name="mr. Jeroen S. Pols" userId="7b7f760247d37ef8" providerId="LiveId" clId="{509959CE-34BC-40D0-990D-01F08A3856AD}" dt="2022-08-26T10:28:31.522" v="68" actId="47"/>
        <pc:sldMkLst>
          <pc:docMk/>
          <pc:sldMk cId="0" sldId="320"/>
        </pc:sldMkLst>
      </pc:sldChg>
      <pc:sldChg chg="del">
        <pc:chgData name="mr. Jeroen S. Pols" userId="7b7f760247d37ef8" providerId="LiveId" clId="{509959CE-34BC-40D0-990D-01F08A3856AD}" dt="2022-08-26T10:28:38.614" v="69" actId="47"/>
        <pc:sldMkLst>
          <pc:docMk/>
          <pc:sldMk cId="0" sldId="321"/>
        </pc:sldMkLst>
      </pc:sldChg>
      <pc:sldChg chg="del">
        <pc:chgData name="mr. Jeroen S. Pols" userId="7b7f760247d37ef8" providerId="LiveId" clId="{509959CE-34BC-40D0-990D-01F08A3856AD}" dt="2022-08-26T10:28:59.485" v="70" actId="47"/>
        <pc:sldMkLst>
          <pc:docMk/>
          <pc:sldMk cId="0" sldId="322"/>
        </pc:sldMkLst>
      </pc:sldChg>
      <pc:sldChg chg="del">
        <pc:chgData name="mr. Jeroen S. Pols" userId="7b7f760247d37ef8" providerId="LiveId" clId="{509959CE-34BC-40D0-990D-01F08A3856AD}" dt="2022-08-26T10:50:57.676" v="104" actId="47"/>
        <pc:sldMkLst>
          <pc:docMk/>
          <pc:sldMk cId="0" sldId="323"/>
        </pc:sldMkLst>
      </pc:sldChg>
      <pc:sldChg chg="del">
        <pc:chgData name="mr. Jeroen S. Pols" userId="7b7f760247d37ef8" providerId="LiveId" clId="{509959CE-34BC-40D0-990D-01F08A3856AD}" dt="2022-08-26T10:51:13.501" v="105" actId="47"/>
        <pc:sldMkLst>
          <pc:docMk/>
          <pc:sldMk cId="0" sldId="331"/>
        </pc:sldMkLst>
      </pc:sldChg>
      <pc:sldChg chg="del">
        <pc:chgData name="mr. Jeroen S. Pols" userId="7b7f760247d37ef8" providerId="LiveId" clId="{509959CE-34BC-40D0-990D-01F08A3856AD}" dt="2022-08-26T10:30:35.048" v="71" actId="47"/>
        <pc:sldMkLst>
          <pc:docMk/>
          <pc:sldMk cId="0" sldId="333"/>
        </pc:sldMkLst>
      </pc:sldChg>
      <pc:sldChg chg="del">
        <pc:chgData name="mr. Jeroen S. Pols" userId="7b7f760247d37ef8" providerId="LiveId" clId="{509959CE-34BC-40D0-990D-01F08A3856AD}" dt="2022-08-26T10:51:50.668" v="106" actId="47"/>
        <pc:sldMkLst>
          <pc:docMk/>
          <pc:sldMk cId="0" sldId="343"/>
        </pc:sldMkLst>
      </pc:sldChg>
      <pc:sldChg chg="del">
        <pc:chgData name="mr. Jeroen S. Pols" userId="7b7f760247d37ef8" providerId="LiveId" clId="{509959CE-34BC-40D0-990D-01F08A3856AD}" dt="2022-08-26T10:32:00.419" v="74" actId="47"/>
        <pc:sldMkLst>
          <pc:docMk/>
          <pc:sldMk cId="0" sldId="344"/>
        </pc:sldMkLst>
      </pc:sldChg>
      <pc:sldChg chg="del">
        <pc:chgData name="mr. Jeroen S. Pols" userId="7b7f760247d37ef8" providerId="LiveId" clId="{509959CE-34BC-40D0-990D-01F08A3856AD}" dt="2022-08-26T10:33:11.328" v="75" actId="47"/>
        <pc:sldMkLst>
          <pc:docMk/>
          <pc:sldMk cId="0" sldId="352"/>
        </pc:sldMkLst>
      </pc:sldChg>
      <pc:sldChg chg="modSp mod">
        <pc:chgData name="mr. Jeroen S. Pols" userId="7b7f760247d37ef8" providerId="LiveId" clId="{509959CE-34BC-40D0-990D-01F08A3856AD}" dt="2022-08-26T10:33:20.323" v="78" actId="1076"/>
        <pc:sldMkLst>
          <pc:docMk/>
          <pc:sldMk cId="0" sldId="353"/>
        </pc:sldMkLst>
        <pc:picChg chg="mod">
          <ac:chgData name="mr. Jeroen S. Pols" userId="7b7f760247d37ef8" providerId="LiveId" clId="{509959CE-34BC-40D0-990D-01F08A3856AD}" dt="2022-08-26T10:33:20.323" v="78" actId="1076"/>
          <ac:picMkLst>
            <pc:docMk/>
            <pc:sldMk cId="0" sldId="353"/>
            <ac:picMk id="2" creationId="{D4F75A8C-BFE7-35B7-F6A2-D1CF41566756}"/>
          </ac:picMkLst>
        </pc:picChg>
      </pc:sldChg>
      <pc:sldChg chg="ord">
        <pc:chgData name="mr. Jeroen S. Pols" userId="7b7f760247d37ef8" providerId="LiveId" clId="{509959CE-34BC-40D0-990D-01F08A3856AD}" dt="2022-08-26T10:34:45.430" v="80"/>
        <pc:sldMkLst>
          <pc:docMk/>
          <pc:sldMk cId="0" sldId="362"/>
        </pc:sldMkLst>
      </pc:sldChg>
      <pc:sldChg chg="del">
        <pc:chgData name="mr. Jeroen S. Pols" userId="7b7f760247d37ef8" providerId="LiveId" clId="{509959CE-34BC-40D0-990D-01F08A3856AD}" dt="2022-08-26T10:35:19.094" v="81" actId="47"/>
        <pc:sldMkLst>
          <pc:docMk/>
          <pc:sldMk cId="0" sldId="365"/>
        </pc:sldMkLst>
      </pc:sldChg>
      <pc:sldChg chg="del">
        <pc:chgData name="mr. Jeroen S. Pols" userId="7b7f760247d37ef8" providerId="LiveId" clId="{509959CE-34BC-40D0-990D-01F08A3856AD}" dt="2022-08-26T10:52:42.343" v="107" actId="47"/>
        <pc:sldMkLst>
          <pc:docMk/>
          <pc:sldMk cId="0" sldId="373"/>
        </pc:sldMkLst>
      </pc:sldChg>
      <pc:sldChg chg="del">
        <pc:chgData name="mr. Jeroen S. Pols" userId="7b7f760247d37ef8" providerId="LiveId" clId="{509959CE-34BC-40D0-990D-01F08A3856AD}" dt="2022-08-26T10:52:50.669" v="108" actId="47"/>
        <pc:sldMkLst>
          <pc:docMk/>
          <pc:sldMk cId="0" sldId="376"/>
        </pc:sldMkLst>
      </pc:sldChg>
      <pc:sldChg chg="del">
        <pc:chgData name="mr. Jeroen S. Pols" userId="7b7f760247d37ef8" providerId="LiveId" clId="{509959CE-34BC-40D0-990D-01F08A3856AD}" dt="2022-08-26T10:40:13.028" v="82" actId="47"/>
        <pc:sldMkLst>
          <pc:docMk/>
          <pc:sldMk cId="0" sldId="381"/>
        </pc:sldMkLst>
      </pc:sldChg>
      <pc:sldChg chg="del">
        <pc:chgData name="mr. Jeroen S. Pols" userId="7b7f760247d37ef8" providerId="LiveId" clId="{509959CE-34BC-40D0-990D-01F08A3856AD}" dt="2022-08-26T10:53:03.307" v="109" actId="47"/>
        <pc:sldMkLst>
          <pc:docMk/>
          <pc:sldMk cId="0" sldId="382"/>
        </pc:sldMkLst>
      </pc:sldChg>
      <pc:sldChg chg="ord">
        <pc:chgData name="mr. Jeroen S. Pols" userId="7b7f760247d37ef8" providerId="LiveId" clId="{509959CE-34BC-40D0-990D-01F08A3856AD}" dt="2022-08-26T10:53:12.737" v="111"/>
        <pc:sldMkLst>
          <pc:docMk/>
          <pc:sldMk cId="0" sldId="386"/>
        </pc:sldMkLst>
      </pc:sldChg>
      <pc:sldChg chg="del">
        <pc:chgData name="mr. Jeroen S. Pols" userId="7b7f760247d37ef8" providerId="LiveId" clId="{509959CE-34BC-40D0-990D-01F08A3856AD}" dt="2022-08-26T10:53:27.205" v="112" actId="47"/>
        <pc:sldMkLst>
          <pc:docMk/>
          <pc:sldMk cId="0" sldId="389"/>
        </pc:sldMkLst>
      </pc:sldChg>
      <pc:sldChg chg="del">
        <pc:chgData name="mr. Jeroen S. Pols" userId="7b7f760247d37ef8" providerId="LiveId" clId="{509959CE-34BC-40D0-990D-01F08A3856AD}" dt="2022-08-26T10:41:55.802" v="83" actId="47"/>
        <pc:sldMkLst>
          <pc:docMk/>
          <pc:sldMk cId="0" sldId="391"/>
        </pc:sldMkLst>
      </pc:sldChg>
      <pc:sldChg chg="del">
        <pc:chgData name="mr. Jeroen S. Pols" userId="7b7f760247d37ef8" providerId="LiveId" clId="{509959CE-34BC-40D0-990D-01F08A3856AD}" dt="2022-08-26T10:42:25.727" v="84" actId="47"/>
        <pc:sldMkLst>
          <pc:docMk/>
          <pc:sldMk cId="0" sldId="394"/>
        </pc:sldMkLst>
      </pc:sldChg>
      <pc:sldChg chg="modSp mod">
        <pc:chgData name="mr. Jeroen S. Pols" userId="7b7f760247d37ef8" providerId="LiveId" clId="{509959CE-34BC-40D0-990D-01F08A3856AD}" dt="2022-08-26T10:46:53.384" v="91" actId="1076"/>
        <pc:sldMkLst>
          <pc:docMk/>
          <pc:sldMk cId="0" sldId="402"/>
        </pc:sldMkLst>
        <pc:picChg chg="mod modCrop">
          <ac:chgData name="mr. Jeroen S. Pols" userId="7b7f760247d37ef8" providerId="LiveId" clId="{509959CE-34BC-40D0-990D-01F08A3856AD}" dt="2022-08-26T10:46:53.384" v="91" actId="1076"/>
          <ac:picMkLst>
            <pc:docMk/>
            <pc:sldMk cId="0" sldId="402"/>
            <ac:picMk id="3" creationId="{F3C29CBB-4484-EC90-AFF8-40FD30AF456B}"/>
          </ac:picMkLst>
        </pc:picChg>
      </pc:sldChg>
      <pc:sldChg chg="del">
        <pc:chgData name="mr. Jeroen S. Pols" userId="7b7f760247d37ef8" providerId="LiveId" clId="{509959CE-34BC-40D0-990D-01F08A3856AD}" dt="2022-08-26T10:47:57.292" v="92" actId="47"/>
        <pc:sldMkLst>
          <pc:docMk/>
          <pc:sldMk cId="2888221374" sldId="421"/>
        </pc:sldMkLst>
      </pc:sldChg>
      <pc:sldChg chg="addSp modSp new mod setBg">
        <pc:chgData name="mr. Jeroen S. Pols" userId="7b7f760247d37ef8" providerId="LiveId" clId="{509959CE-34BC-40D0-990D-01F08A3856AD}" dt="2022-08-26T07:21:44.503" v="7" actId="1076"/>
        <pc:sldMkLst>
          <pc:docMk/>
          <pc:sldMk cId="2965019990" sldId="424"/>
        </pc:sldMkLst>
        <pc:spChg chg="add">
          <ac:chgData name="mr. Jeroen S. Pols" userId="7b7f760247d37ef8" providerId="LiveId" clId="{509959CE-34BC-40D0-990D-01F08A3856AD}" dt="2022-08-26T07:21:37.696" v="4" actId="26606"/>
          <ac:spMkLst>
            <pc:docMk/>
            <pc:sldMk cId="2965019990" sldId="424"/>
            <ac:spMk id="8" creationId="{AB8C311F-7253-4AED-9701-7FC0708C41C7}"/>
          </ac:spMkLst>
        </pc:spChg>
        <pc:spChg chg="add">
          <ac:chgData name="mr. Jeroen S. Pols" userId="7b7f760247d37ef8" providerId="LiveId" clId="{509959CE-34BC-40D0-990D-01F08A3856AD}" dt="2022-08-26T07:21:37.696" v="4" actId="26606"/>
          <ac:spMkLst>
            <pc:docMk/>
            <pc:sldMk cId="2965019990" sldId="424"/>
            <ac:spMk id="10" creationId="{E2384209-CB15-4CDF-9D31-C44FD9A3F20D}"/>
          </ac:spMkLst>
        </pc:spChg>
        <pc:spChg chg="add">
          <ac:chgData name="mr. Jeroen S. Pols" userId="7b7f760247d37ef8" providerId="LiveId" clId="{509959CE-34BC-40D0-990D-01F08A3856AD}" dt="2022-08-26T07:21:37.696" v="4" actId="26606"/>
          <ac:spMkLst>
            <pc:docMk/>
            <pc:sldMk cId="2965019990" sldId="424"/>
            <ac:spMk id="12" creationId="{2633B3B5-CC90-43F0-8714-D31D1F3F0209}"/>
          </ac:spMkLst>
        </pc:spChg>
        <pc:spChg chg="add">
          <ac:chgData name="mr. Jeroen S. Pols" userId="7b7f760247d37ef8" providerId="LiveId" clId="{509959CE-34BC-40D0-990D-01F08A3856AD}" dt="2022-08-26T07:21:37.696" v="4" actId="26606"/>
          <ac:spMkLst>
            <pc:docMk/>
            <pc:sldMk cId="2965019990" sldId="424"/>
            <ac:spMk id="14" creationId="{A8D57A06-A426-446D-B02C-A2DC6B62E45E}"/>
          </ac:spMkLst>
        </pc:spChg>
        <pc:picChg chg="add mod">
          <ac:chgData name="mr. Jeroen S. Pols" userId="7b7f760247d37ef8" providerId="LiveId" clId="{509959CE-34BC-40D0-990D-01F08A3856AD}" dt="2022-08-26T07:21:44.503" v="7" actId="1076"/>
          <ac:picMkLst>
            <pc:docMk/>
            <pc:sldMk cId="2965019990" sldId="424"/>
            <ac:picMk id="3" creationId="{0FB2CA10-EDCD-E8D9-BAE3-A471638D2D55}"/>
          </ac:picMkLst>
        </pc:picChg>
      </pc:sldChg>
      <pc:sldChg chg="addSp modSp new mod setBg">
        <pc:chgData name="mr. Jeroen S. Pols" userId="7b7f760247d37ef8" providerId="LiveId" clId="{509959CE-34BC-40D0-990D-01F08A3856AD}" dt="2022-08-26T07:22:20.791" v="14" actId="1076"/>
        <pc:sldMkLst>
          <pc:docMk/>
          <pc:sldMk cId="1256225605" sldId="425"/>
        </pc:sldMkLst>
        <pc:spChg chg="add">
          <ac:chgData name="mr. Jeroen S. Pols" userId="7b7f760247d37ef8" providerId="LiveId" clId="{509959CE-34BC-40D0-990D-01F08A3856AD}" dt="2022-08-26T07:22:13.288" v="10" actId="26606"/>
          <ac:spMkLst>
            <pc:docMk/>
            <pc:sldMk cId="1256225605" sldId="425"/>
            <ac:spMk id="8" creationId="{AB8C311F-7253-4AED-9701-7FC0708C41C7}"/>
          </ac:spMkLst>
        </pc:spChg>
        <pc:spChg chg="add">
          <ac:chgData name="mr. Jeroen S. Pols" userId="7b7f760247d37ef8" providerId="LiveId" clId="{509959CE-34BC-40D0-990D-01F08A3856AD}" dt="2022-08-26T07:22:13.288" v="10" actId="26606"/>
          <ac:spMkLst>
            <pc:docMk/>
            <pc:sldMk cId="1256225605" sldId="425"/>
            <ac:spMk id="10" creationId="{E2384209-CB15-4CDF-9D31-C44FD9A3F20D}"/>
          </ac:spMkLst>
        </pc:spChg>
        <pc:spChg chg="add">
          <ac:chgData name="mr. Jeroen S. Pols" userId="7b7f760247d37ef8" providerId="LiveId" clId="{509959CE-34BC-40D0-990D-01F08A3856AD}" dt="2022-08-26T07:22:13.288" v="10" actId="26606"/>
          <ac:spMkLst>
            <pc:docMk/>
            <pc:sldMk cId="1256225605" sldId="425"/>
            <ac:spMk id="12" creationId="{2633B3B5-CC90-43F0-8714-D31D1F3F0209}"/>
          </ac:spMkLst>
        </pc:spChg>
        <pc:spChg chg="add">
          <ac:chgData name="mr. Jeroen S. Pols" userId="7b7f760247d37ef8" providerId="LiveId" clId="{509959CE-34BC-40D0-990D-01F08A3856AD}" dt="2022-08-26T07:22:13.288" v="10" actId="26606"/>
          <ac:spMkLst>
            <pc:docMk/>
            <pc:sldMk cId="1256225605" sldId="425"/>
            <ac:spMk id="14" creationId="{A8D57A06-A426-446D-B02C-A2DC6B62E45E}"/>
          </ac:spMkLst>
        </pc:spChg>
        <pc:picChg chg="add mod">
          <ac:chgData name="mr. Jeroen S. Pols" userId="7b7f760247d37ef8" providerId="LiveId" clId="{509959CE-34BC-40D0-990D-01F08A3856AD}" dt="2022-08-26T07:22:20.791" v="14" actId="1076"/>
          <ac:picMkLst>
            <pc:docMk/>
            <pc:sldMk cId="1256225605" sldId="425"/>
            <ac:picMk id="3" creationId="{19063799-F3A8-C8FF-412A-E1BCBFF498C1}"/>
          </ac:picMkLst>
        </pc:picChg>
      </pc:sldChg>
      <pc:sldChg chg="addSp modSp new mod setBg">
        <pc:chgData name="mr. Jeroen S. Pols" userId="7b7f760247d37ef8" providerId="LiveId" clId="{509959CE-34BC-40D0-990D-01F08A3856AD}" dt="2022-08-26T07:23:10.094" v="22" actId="1076"/>
        <pc:sldMkLst>
          <pc:docMk/>
          <pc:sldMk cId="3169707807" sldId="426"/>
        </pc:sldMkLst>
        <pc:spChg chg="add">
          <ac:chgData name="mr. Jeroen S. Pols" userId="7b7f760247d37ef8" providerId="LiveId" clId="{509959CE-34BC-40D0-990D-01F08A3856AD}" dt="2022-08-26T07:22:53.697" v="17" actId="26606"/>
          <ac:spMkLst>
            <pc:docMk/>
            <pc:sldMk cId="3169707807" sldId="426"/>
            <ac:spMk id="8" creationId="{AB8C311F-7253-4AED-9701-7FC0708C41C7}"/>
          </ac:spMkLst>
        </pc:spChg>
        <pc:spChg chg="add">
          <ac:chgData name="mr. Jeroen S. Pols" userId="7b7f760247d37ef8" providerId="LiveId" clId="{509959CE-34BC-40D0-990D-01F08A3856AD}" dt="2022-08-26T07:22:53.697" v="17" actId="26606"/>
          <ac:spMkLst>
            <pc:docMk/>
            <pc:sldMk cId="3169707807" sldId="426"/>
            <ac:spMk id="10" creationId="{E2384209-CB15-4CDF-9D31-C44FD9A3F20D}"/>
          </ac:spMkLst>
        </pc:spChg>
        <pc:spChg chg="add">
          <ac:chgData name="mr. Jeroen S. Pols" userId="7b7f760247d37ef8" providerId="LiveId" clId="{509959CE-34BC-40D0-990D-01F08A3856AD}" dt="2022-08-26T07:22:53.697" v="17" actId="26606"/>
          <ac:spMkLst>
            <pc:docMk/>
            <pc:sldMk cId="3169707807" sldId="426"/>
            <ac:spMk id="12" creationId="{2633B3B5-CC90-43F0-8714-D31D1F3F0209}"/>
          </ac:spMkLst>
        </pc:spChg>
        <pc:spChg chg="add">
          <ac:chgData name="mr. Jeroen S. Pols" userId="7b7f760247d37ef8" providerId="LiveId" clId="{509959CE-34BC-40D0-990D-01F08A3856AD}" dt="2022-08-26T07:22:53.697" v="17" actId="26606"/>
          <ac:spMkLst>
            <pc:docMk/>
            <pc:sldMk cId="3169707807" sldId="426"/>
            <ac:spMk id="14" creationId="{A8D57A06-A426-446D-B02C-A2DC6B62E45E}"/>
          </ac:spMkLst>
        </pc:spChg>
        <pc:picChg chg="add mod modCrop">
          <ac:chgData name="mr. Jeroen S. Pols" userId="7b7f760247d37ef8" providerId="LiveId" clId="{509959CE-34BC-40D0-990D-01F08A3856AD}" dt="2022-08-26T07:23:10.094" v="22" actId="1076"/>
          <ac:picMkLst>
            <pc:docMk/>
            <pc:sldMk cId="3169707807" sldId="426"/>
            <ac:picMk id="3" creationId="{0CFC481D-8922-90F0-8129-6603D732B819}"/>
          </ac:picMkLst>
        </pc:picChg>
      </pc:sldChg>
      <pc:sldChg chg="addSp modSp new mod setBg">
        <pc:chgData name="mr. Jeroen S. Pols" userId="7b7f760247d37ef8" providerId="LiveId" clId="{509959CE-34BC-40D0-990D-01F08A3856AD}" dt="2022-08-26T07:24:27.898" v="30" actId="1076"/>
        <pc:sldMkLst>
          <pc:docMk/>
          <pc:sldMk cId="3836839739" sldId="427"/>
        </pc:sldMkLst>
        <pc:spChg chg="add">
          <ac:chgData name="mr. Jeroen S. Pols" userId="7b7f760247d37ef8" providerId="LiveId" clId="{509959CE-34BC-40D0-990D-01F08A3856AD}" dt="2022-08-26T07:24:12.066" v="25" actId="26606"/>
          <ac:spMkLst>
            <pc:docMk/>
            <pc:sldMk cId="3836839739" sldId="427"/>
            <ac:spMk id="8" creationId="{AB8C311F-7253-4AED-9701-7FC0708C41C7}"/>
          </ac:spMkLst>
        </pc:spChg>
        <pc:spChg chg="add">
          <ac:chgData name="mr. Jeroen S. Pols" userId="7b7f760247d37ef8" providerId="LiveId" clId="{509959CE-34BC-40D0-990D-01F08A3856AD}" dt="2022-08-26T07:24:12.066" v="25" actId="26606"/>
          <ac:spMkLst>
            <pc:docMk/>
            <pc:sldMk cId="3836839739" sldId="427"/>
            <ac:spMk id="10" creationId="{E2384209-CB15-4CDF-9D31-C44FD9A3F20D}"/>
          </ac:spMkLst>
        </pc:spChg>
        <pc:spChg chg="add">
          <ac:chgData name="mr. Jeroen S. Pols" userId="7b7f760247d37ef8" providerId="LiveId" clId="{509959CE-34BC-40D0-990D-01F08A3856AD}" dt="2022-08-26T07:24:12.066" v="25" actId="26606"/>
          <ac:spMkLst>
            <pc:docMk/>
            <pc:sldMk cId="3836839739" sldId="427"/>
            <ac:spMk id="12" creationId="{2633B3B5-CC90-43F0-8714-D31D1F3F0209}"/>
          </ac:spMkLst>
        </pc:spChg>
        <pc:spChg chg="add">
          <ac:chgData name="mr. Jeroen S. Pols" userId="7b7f760247d37ef8" providerId="LiveId" clId="{509959CE-34BC-40D0-990D-01F08A3856AD}" dt="2022-08-26T07:24:12.066" v="25" actId="26606"/>
          <ac:spMkLst>
            <pc:docMk/>
            <pc:sldMk cId="3836839739" sldId="427"/>
            <ac:spMk id="14" creationId="{A8D57A06-A426-446D-B02C-A2DC6B62E45E}"/>
          </ac:spMkLst>
        </pc:spChg>
        <pc:picChg chg="add mod modCrop">
          <ac:chgData name="mr. Jeroen S. Pols" userId="7b7f760247d37ef8" providerId="LiveId" clId="{509959CE-34BC-40D0-990D-01F08A3856AD}" dt="2022-08-26T07:24:27.898" v="30" actId="1076"/>
          <ac:picMkLst>
            <pc:docMk/>
            <pc:sldMk cId="3836839739" sldId="427"/>
            <ac:picMk id="3" creationId="{C45B3B0E-0283-6539-41CA-DECE126F276B}"/>
          </ac:picMkLst>
        </pc:picChg>
      </pc:sldChg>
      <pc:sldChg chg="addSp modSp new del mod setBg">
        <pc:chgData name="mr. Jeroen S. Pols" userId="7b7f760247d37ef8" providerId="LiveId" clId="{509959CE-34BC-40D0-990D-01F08A3856AD}" dt="2022-08-26T10:50:24.465" v="101" actId="47"/>
        <pc:sldMkLst>
          <pc:docMk/>
          <pc:sldMk cId="4122293150" sldId="428"/>
        </pc:sldMkLst>
        <pc:spChg chg="add">
          <ac:chgData name="mr. Jeroen S. Pols" userId="7b7f760247d37ef8" providerId="LiveId" clId="{509959CE-34BC-40D0-990D-01F08A3856AD}" dt="2022-08-26T08:13:52.241" v="33" actId="26606"/>
          <ac:spMkLst>
            <pc:docMk/>
            <pc:sldMk cId="4122293150" sldId="428"/>
            <ac:spMk id="8" creationId="{AB8C311F-7253-4AED-9701-7FC0708C41C7}"/>
          </ac:spMkLst>
        </pc:spChg>
        <pc:spChg chg="add">
          <ac:chgData name="mr. Jeroen S. Pols" userId="7b7f760247d37ef8" providerId="LiveId" clId="{509959CE-34BC-40D0-990D-01F08A3856AD}" dt="2022-08-26T08:13:52.241" v="33" actId="26606"/>
          <ac:spMkLst>
            <pc:docMk/>
            <pc:sldMk cId="4122293150" sldId="428"/>
            <ac:spMk id="10" creationId="{E2384209-CB15-4CDF-9D31-C44FD9A3F20D}"/>
          </ac:spMkLst>
        </pc:spChg>
        <pc:spChg chg="add">
          <ac:chgData name="mr. Jeroen S. Pols" userId="7b7f760247d37ef8" providerId="LiveId" clId="{509959CE-34BC-40D0-990D-01F08A3856AD}" dt="2022-08-26T08:13:52.241" v="33" actId="26606"/>
          <ac:spMkLst>
            <pc:docMk/>
            <pc:sldMk cId="4122293150" sldId="428"/>
            <ac:spMk id="12" creationId="{2633B3B5-CC90-43F0-8714-D31D1F3F0209}"/>
          </ac:spMkLst>
        </pc:spChg>
        <pc:spChg chg="add">
          <ac:chgData name="mr. Jeroen S. Pols" userId="7b7f760247d37ef8" providerId="LiveId" clId="{509959CE-34BC-40D0-990D-01F08A3856AD}" dt="2022-08-26T08:13:52.241" v="33" actId="26606"/>
          <ac:spMkLst>
            <pc:docMk/>
            <pc:sldMk cId="4122293150" sldId="428"/>
            <ac:spMk id="14" creationId="{A8D57A06-A426-446D-B02C-A2DC6B62E45E}"/>
          </ac:spMkLst>
        </pc:spChg>
        <pc:picChg chg="add mod">
          <ac:chgData name="mr. Jeroen S. Pols" userId="7b7f760247d37ef8" providerId="LiveId" clId="{509959CE-34BC-40D0-990D-01F08A3856AD}" dt="2022-08-26T08:13:52.241" v="33" actId="26606"/>
          <ac:picMkLst>
            <pc:docMk/>
            <pc:sldMk cId="4122293150" sldId="428"/>
            <ac:picMk id="3" creationId="{093200B9-2BA1-2E70-D457-70DBBF547309}"/>
          </ac:picMkLst>
        </pc:picChg>
      </pc:sldChg>
      <pc:sldChg chg="addSp modSp new mod ord setBg">
        <pc:chgData name="mr. Jeroen S. Pols" userId="7b7f760247d37ef8" providerId="LiveId" clId="{509959CE-34BC-40D0-990D-01F08A3856AD}" dt="2022-08-26T10:25:49.060" v="67"/>
        <pc:sldMkLst>
          <pc:docMk/>
          <pc:sldMk cId="2333227129" sldId="429"/>
        </pc:sldMkLst>
        <pc:spChg chg="add">
          <ac:chgData name="mr. Jeroen S. Pols" userId="7b7f760247d37ef8" providerId="LiveId" clId="{509959CE-34BC-40D0-990D-01F08A3856AD}" dt="2022-08-26T08:15:15.985" v="38" actId="26606"/>
          <ac:spMkLst>
            <pc:docMk/>
            <pc:sldMk cId="2333227129" sldId="429"/>
            <ac:spMk id="8" creationId="{AB8C311F-7253-4AED-9701-7FC0708C41C7}"/>
          </ac:spMkLst>
        </pc:spChg>
        <pc:spChg chg="add">
          <ac:chgData name="mr. Jeroen S. Pols" userId="7b7f760247d37ef8" providerId="LiveId" clId="{509959CE-34BC-40D0-990D-01F08A3856AD}" dt="2022-08-26T08:15:15.985" v="38" actId="26606"/>
          <ac:spMkLst>
            <pc:docMk/>
            <pc:sldMk cId="2333227129" sldId="429"/>
            <ac:spMk id="10" creationId="{E2384209-CB15-4CDF-9D31-C44FD9A3F20D}"/>
          </ac:spMkLst>
        </pc:spChg>
        <pc:spChg chg="add">
          <ac:chgData name="mr. Jeroen S. Pols" userId="7b7f760247d37ef8" providerId="LiveId" clId="{509959CE-34BC-40D0-990D-01F08A3856AD}" dt="2022-08-26T08:15:15.985" v="38" actId="26606"/>
          <ac:spMkLst>
            <pc:docMk/>
            <pc:sldMk cId="2333227129" sldId="429"/>
            <ac:spMk id="12" creationId="{2633B3B5-CC90-43F0-8714-D31D1F3F0209}"/>
          </ac:spMkLst>
        </pc:spChg>
        <pc:spChg chg="add">
          <ac:chgData name="mr. Jeroen S. Pols" userId="7b7f760247d37ef8" providerId="LiveId" clId="{509959CE-34BC-40D0-990D-01F08A3856AD}" dt="2022-08-26T08:15:15.985" v="38" actId="26606"/>
          <ac:spMkLst>
            <pc:docMk/>
            <pc:sldMk cId="2333227129" sldId="429"/>
            <ac:spMk id="14" creationId="{A8D57A06-A426-446D-B02C-A2DC6B62E45E}"/>
          </ac:spMkLst>
        </pc:spChg>
        <pc:picChg chg="add mod modCrop">
          <ac:chgData name="mr. Jeroen S. Pols" userId="7b7f760247d37ef8" providerId="LiveId" clId="{509959CE-34BC-40D0-990D-01F08A3856AD}" dt="2022-08-26T08:15:37.028" v="43" actId="1076"/>
          <ac:picMkLst>
            <pc:docMk/>
            <pc:sldMk cId="2333227129" sldId="429"/>
            <ac:picMk id="3" creationId="{EC492890-A2EA-FF3E-10AA-FB83386E0377}"/>
          </ac:picMkLst>
        </pc:picChg>
      </pc:sldChg>
      <pc:sldChg chg="addSp modSp new mod setBg">
        <pc:chgData name="mr. Jeroen S. Pols" userId="7b7f760247d37ef8" providerId="LiveId" clId="{509959CE-34BC-40D0-990D-01F08A3856AD}" dt="2022-08-26T08:26:31.290" v="46" actId="26606"/>
        <pc:sldMkLst>
          <pc:docMk/>
          <pc:sldMk cId="1830809727" sldId="430"/>
        </pc:sldMkLst>
        <pc:spChg chg="add">
          <ac:chgData name="mr. Jeroen S. Pols" userId="7b7f760247d37ef8" providerId="LiveId" clId="{509959CE-34BC-40D0-990D-01F08A3856AD}" dt="2022-08-26T08:26:31.290" v="46" actId="26606"/>
          <ac:spMkLst>
            <pc:docMk/>
            <pc:sldMk cId="1830809727" sldId="430"/>
            <ac:spMk id="8" creationId="{AB8C311F-7253-4AED-9701-7FC0708C41C7}"/>
          </ac:spMkLst>
        </pc:spChg>
        <pc:spChg chg="add">
          <ac:chgData name="mr. Jeroen S. Pols" userId="7b7f760247d37ef8" providerId="LiveId" clId="{509959CE-34BC-40D0-990D-01F08A3856AD}" dt="2022-08-26T08:26:31.290" v="46" actId="26606"/>
          <ac:spMkLst>
            <pc:docMk/>
            <pc:sldMk cId="1830809727" sldId="430"/>
            <ac:spMk id="10" creationId="{E2384209-CB15-4CDF-9D31-C44FD9A3F20D}"/>
          </ac:spMkLst>
        </pc:spChg>
        <pc:spChg chg="add">
          <ac:chgData name="mr. Jeroen S. Pols" userId="7b7f760247d37ef8" providerId="LiveId" clId="{509959CE-34BC-40D0-990D-01F08A3856AD}" dt="2022-08-26T08:26:31.290" v="46" actId="26606"/>
          <ac:spMkLst>
            <pc:docMk/>
            <pc:sldMk cId="1830809727" sldId="430"/>
            <ac:spMk id="12" creationId="{2633B3B5-CC90-43F0-8714-D31D1F3F0209}"/>
          </ac:spMkLst>
        </pc:spChg>
        <pc:spChg chg="add">
          <ac:chgData name="mr. Jeroen S. Pols" userId="7b7f760247d37ef8" providerId="LiveId" clId="{509959CE-34BC-40D0-990D-01F08A3856AD}" dt="2022-08-26T08:26:31.290" v="46" actId="26606"/>
          <ac:spMkLst>
            <pc:docMk/>
            <pc:sldMk cId="1830809727" sldId="430"/>
            <ac:spMk id="14" creationId="{A8D57A06-A426-446D-B02C-A2DC6B62E45E}"/>
          </ac:spMkLst>
        </pc:spChg>
        <pc:picChg chg="add mod">
          <ac:chgData name="mr. Jeroen S. Pols" userId="7b7f760247d37ef8" providerId="LiveId" clId="{509959CE-34BC-40D0-990D-01F08A3856AD}" dt="2022-08-26T08:26:31.290" v="46" actId="26606"/>
          <ac:picMkLst>
            <pc:docMk/>
            <pc:sldMk cId="1830809727" sldId="430"/>
            <ac:picMk id="3" creationId="{7D078CB0-1900-691F-2FED-16EA702FB32C}"/>
          </ac:picMkLst>
        </pc:picChg>
      </pc:sldChg>
      <pc:sldChg chg="addSp modSp new mod setBg">
        <pc:chgData name="mr. Jeroen S. Pols" userId="7b7f760247d37ef8" providerId="LiveId" clId="{509959CE-34BC-40D0-990D-01F08A3856AD}" dt="2022-08-26T10:57:38.855" v="120" actId="1076"/>
        <pc:sldMkLst>
          <pc:docMk/>
          <pc:sldMk cId="857901846" sldId="431"/>
        </pc:sldMkLst>
        <pc:spChg chg="add">
          <ac:chgData name="mr. Jeroen S. Pols" userId="7b7f760247d37ef8" providerId="LiveId" clId="{509959CE-34BC-40D0-990D-01F08A3856AD}" dt="2022-08-26T10:57:33.846" v="118" actId="26606"/>
          <ac:spMkLst>
            <pc:docMk/>
            <pc:sldMk cId="857901846" sldId="431"/>
            <ac:spMk id="8" creationId="{AB8C311F-7253-4AED-9701-7FC0708C41C7}"/>
          </ac:spMkLst>
        </pc:spChg>
        <pc:spChg chg="add">
          <ac:chgData name="mr. Jeroen S. Pols" userId="7b7f760247d37ef8" providerId="LiveId" clId="{509959CE-34BC-40D0-990D-01F08A3856AD}" dt="2022-08-26T10:57:33.846" v="118" actId="26606"/>
          <ac:spMkLst>
            <pc:docMk/>
            <pc:sldMk cId="857901846" sldId="431"/>
            <ac:spMk id="10" creationId="{E2384209-CB15-4CDF-9D31-C44FD9A3F20D}"/>
          </ac:spMkLst>
        </pc:spChg>
        <pc:spChg chg="add">
          <ac:chgData name="mr. Jeroen S. Pols" userId="7b7f760247d37ef8" providerId="LiveId" clId="{509959CE-34BC-40D0-990D-01F08A3856AD}" dt="2022-08-26T10:57:33.846" v="118" actId="26606"/>
          <ac:spMkLst>
            <pc:docMk/>
            <pc:sldMk cId="857901846" sldId="431"/>
            <ac:spMk id="12" creationId="{2633B3B5-CC90-43F0-8714-D31D1F3F0209}"/>
          </ac:spMkLst>
        </pc:spChg>
        <pc:spChg chg="add">
          <ac:chgData name="mr. Jeroen S. Pols" userId="7b7f760247d37ef8" providerId="LiveId" clId="{509959CE-34BC-40D0-990D-01F08A3856AD}" dt="2022-08-26T10:57:33.846" v="118" actId="26606"/>
          <ac:spMkLst>
            <pc:docMk/>
            <pc:sldMk cId="857901846" sldId="431"/>
            <ac:spMk id="14" creationId="{A8D57A06-A426-446D-B02C-A2DC6B62E45E}"/>
          </ac:spMkLst>
        </pc:spChg>
        <pc:picChg chg="add mod modCrop">
          <ac:chgData name="mr. Jeroen S. Pols" userId="7b7f760247d37ef8" providerId="LiveId" clId="{509959CE-34BC-40D0-990D-01F08A3856AD}" dt="2022-08-26T10:57:38.855" v="120" actId="1076"/>
          <ac:picMkLst>
            <pc:docMk/>
            <pc:sldMk cId="857901846" sldId="431"/>
            <ac:picMk id="3" creationId="{9272CFB7-0071-F533-7EA8-BCB9FAA3768F}"/>
          </ac:picMkLst>
        </pc:picChg>
      </pc:sldChg>
      <pc:sldChg chg="addSp modSp new mod setBg">
        <pc:chgData name="mr. Jeroen S. Pols" userId="7b7f760247d37ef8" providerId="LiveId" clId="{509959CE-34BC-40D0-990D-01F08A3856AD}" dt="2022-08-26T10:58:34.961" v="128" actId="1076"/>
        <pc:sldMkLst>
          <pc:docMk/>
          <pc:sldMk cId="1720954079" sldId="432"/>
        </pc:sldMkLst>
        <pc:spChg chg="add">
          <ac:chgData name="mr. Jeroen S. Pols" userId="7b7f760247d37ef8" providerId="LiveId" clId="{509959CE-34BC-40D0-990D-01F08A3856AD}" dt="2022-08-26T10:58:14.026" v="123" actId="26606"/>
          <ac:spMkLst>
            <pc:docMk/>
            <pc:sldMk cId="1720954079" sldId="432"/>
            <ac:spMk id="8" creationId="{AB8C311F-7253-4AED-9701-7FC0708C41C7}"/>
          </ac:spMkLst>
        </pc:spChg>
        <pc:spChg chg="add">
          <ac:chgData name="mr. Jeroen S. Pols" userId="7b7f760247d37ef8" providerId="LiveId" clId="{509959CE-34BC-40D0-990D-01F08A3856AD}" dt="2022-08-26T10:58:14.026" v="123" actId="26606"/>
          <ac:spMkLst>
            <pc:docMk/>
            <pc:sldMk cId="1720954079" sldId="432"/>
            <ac:spMk id="10" creationId="{E2384209-CB15-4CDF-9D31-C44FD9A3F20D}"/>
          </ac:spMkLst>
        </pc:spChg>
        <pc:spChg chg="add">
          <ac:chgData name="mr. Jeroen S. Pols" userId="7b7f760247d37ef8" providerId="LiveId" clId="{509959CE-34BC-40D0-990D-01F08A3856AD}" dt="2022-08-26T10:58:14.026" v="123" actId="26606"/>
          <ac:spMkLst>
            <pc:docMk/>
            <pc:sldMk cId="1720954079" sldId="432"/>
            <ac:spMk id="12" creationId="{2633B3B5-CC90-43F0-8714-D31D1F3F0209}"/>
          </ac:spMkLst>
        </pc:spChg>
        <pc:spChg chg="add">
          <ac:chgData name="mr. Jeroen S. Pols" userId="7b7f760247d37ef8" providerId="LiveId" clId="{509959CE-34BC-40D0-990D-01F08A3856AD}" dt="2022-08-26T10:58:14.026" v="123" actId="26606"/>
          <ac:spMkLst>
            <pc:docMk/>
            <pc:sldMk cId="1720954079" sldId="432"/>
            <ac:spMk id="14" creationId="{A8D57A06-A426-446D-B02C-A2DC6B62E45E}"/>
          </ac:spMkLst>
        </pc:spChg>
        <pc:picChg chg="add mod modCrop">
          <ac:chgData name="mr. Jeroen S. Pols" userId="7b7f760247d37ef8" providerId="LiveId" clId="{509959CE-34BC-40D0-990D-01F08A3856AD}" dt="2022-08-26T10:58:34.961" v="128" actId="1076"/>
          <ac:picMkLst>
            <pc:docMk/>
            <pc:sldMk cId="1720954079" sldId="432"/>
            <ac:picMk id="3" creationId="{95552055-E4BD-EBFF-4D91-153DEED0592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6423D-B0AF-4AEF-AA79-29D12E6B2E7A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A1FAB-4D31-4378-86A9-8C4C0312F8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2217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20C837B-8ADA-8515-B3AE-C59906F761B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0919995-8AFC-4D9A-BDDE-DE1274C77280}" type="slidenum">
              <a:t>1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7615A31-8752-CAFD-628C-3E56AE4C7FE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88300A3-01F3-DCF8-F024-0AF0D5EFD2F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373680F-0F45-EDFE-BF6C-0F6B8648353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12B36EA-9A9B-4454-A814-70B2B6E4ADCA}" type="slidenum">
              <a:t>11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C0D88DF-84DB-78FA-6575-F88A0107C50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D93C9BE-B7B1-86B8-1508-52433724A00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02B5596-331D-4ADB-466E-5FC4CAF88E1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A25D4ED-3522-4102-82B8-6CCCC29F4090}" type="slidenum">
              <a:t>109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63E21BF-F2A3-2B5A-99CC-F98419A54F3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9C9CAA5-2CD3-C2B5-61FA-056F5772C57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2ADCCC6-E9FC-5270-46E1-BA79145E1D0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E220A90-368C-4AC0-9574-4EB1E9A72049}" type="slidenum">
              <a:t>110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F82788A-ABAA-1ED6-5EB1-CD9C526FBD6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1E32D29-82A5-2AD8-6628-6963B42F7F0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078F0AA-6F31-06EF-479D-96B247B4937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4F12619-DE5A-4537-BC66-F473C74713B4}" type="slidenum">
              <a:t>114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7ACE592-0D7A-05D3-6C81-0D6CA7AF732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2A48E08-C585-7E30-B643-C8EE4C52F78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CD437AB-971D-C05E-5D12-576D36CFCE2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25F6BCC-19B7-4C9A-9B3B-6F8A6ABEE7BB}" type="slidenum">
              <a:t>115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2D13D8C-C478-85D5-B967-3CEF8407018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C07003F-6AE7-0D88-D594-50835E5CC9D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6F99FF8-C62F-903E-525F-71B534B1876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9112D9C-4FC6-47DA-878E-27006F9536B6}" type="slidenum">
              <a:t>116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8FE4B69-C612-4E7F-038A-85DA48186A1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3CC5750-7957-1C09-E347-30BE1509871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870673C-FFE7-1ACE-032B-CC9E5E6280B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FD347CB-BF41-4FF0-A15F-72F879F65994}" type="slidenum">
              <a:t>117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817A4F7-EC59-E88A-6710-8ABE194FD10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D858339-85EE-9B02-28D2-DE8D36A2AB7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01FC791-DC16-3EAC-E49D-50181549741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CB1A872-01BA-490E-B4BF-9D3C2DE817E9}" type="slidenum">
              <a:t>118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4A1E228-19B6-A46A-BF69-54482A79903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27BBB14-6CB5-5AE2-3634-71176101D85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06D4647-348F-ADC1-7D99-D820B255D81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87AF532-4C4B-4E47-A5F8-D88AE401B759}" type="slidenum">
              <a:t>119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6E4172F-405A-C33D-0E26-A857AAE5F36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D7843F5-798A-AA20-3BA7-BB7DC0E400A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8ACC9F2-4106-1F45-D3B4-6D8B9E6FEED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57CCBDF-CE13-4EBE-92BC-8D1106043A96}" type="slidenum">
              <a:t>120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F84B241-21B4-2289-2FDE-A47FD2DE5BC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AE2BC3E-5E09-0D93-D11D-E37B590EB77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0042268-5321-C6B3-8A43-D9C6DCF5953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A9751EE-D51E-4B58-A991-372B4C1C5E60}" type="slidenum">
              <a:t>121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2C23611-437D-5B4D-3F08-79E82CF15EE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8E50708-5E31-1F8E-51F2-80D0AD1740B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99F600D-8325-FD7E-60BD-7E0E8967C64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67E45D7-A496-4873-9AD7-C8E3141148C6}" type="slidenum">
              <a:t>12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B36E34F-5362-9FF6-F115-726CF8F8B0D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A0107BA-B512-D44D-C57B-B39B3D4FC98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AF60214-FDF1-1F1D-2FD1-D485A2DD971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A861C8D-17C4-46DE-AF1A-DD30D1C99681}" type="slidenum">
              <a:t>122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37F8C68-BDCB-1F52-FD9E-D86ED4DC882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5684158-915C-9C5E-E134-CB7560F5F0C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574AEBF-19D4-E39F-87D8-F0E76EB8BD1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FF02EBE-0407-4D5F-8FB5-5E8094121A53}" type="slidenum">
              <a:t>123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16C2124-B24B-7982-870C-77614D06798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EE7A9B9-CDE1-A40D-1328-39D90765AEF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35F83F7-C531-DBEE-6C37-C15AB4C0AB9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2283257-1B3B-4C43-8883-64DE8B6B6EEF}" type="slidenum">
              <a:t>124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6B4584C-3D67-3AD6-8C30-00BEB292EB6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31CB0F5-C978-115A-7710-81C84981944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804BDE1-ACD0-CE4D-0E2C-CE1596D2B5A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E0ECC64-AEC2-49FD-BFEF-8D5676F15A50}" type="slidenum">
              <a:t>125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7C13DC2-C620-CD51-82E8-FAF742ED899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AA4E306-FFB6-52CD-C187-DCF569CBBD8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2F9329F-4788-219E-CEE6-85049B729F1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6A5B58A-54ED-4E2B-B8A9-40B058BDE07C}" type="slidenum">
              <a:t>126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471B627-26D3-9FAE-45A3-06198D4886F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8FCF45F-CCBA-91B7-F862-B697FADD0ED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BDBF5BD-8AB9-6E94-049E-70C78386104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78755BB-ECED-47EB-A5D0-71B8CD16CE99}" type="slidenum">
              <a:t>127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E8F4E20-0778-B6AA-E651-F496B2BC1FE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3C6339D-E041-6E20-B5E7-64C6D244275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454B65E-B503-3C1F-341E-C51FEEDE539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690B1B1-B5E9-4B5E-9105-B658DF0283F5}" type="slidenum">
              <a:t>13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C8AB4FA-4F1A-98DB-0972-B5AE8E9FA65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1C2165D-3567-1E09-FC89-E01351B1BF7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47AC635-062B-BD21-7F04-AFDEC1040FD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0A72710-1DE5-4B49-9BCE-6E1495FD9851}" type="slidenum">
              <a:t>14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3BC0BD4-2E35-7F10-00F1-1009FD8FB1C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C50A51C-8F4B-6733-ED6B-0573EFF097B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FC670BB-620F-14B1-7B6E-F4199CE8441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A63E3E4-8C5F-40BA-AA32-7A1C1453CF49}" type="slidenum">
              <a:t>15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D242FDE-510D-1878-CCBC-9E56FB6398C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3FE14E4-8DE0-ED0F-A3FB-120F2CCE23D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4AE2C53-FB4A-9A3F-A44E-2D657A12195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7A218FC-525A-4351-AC38-DA2792A45474}" type="slidenum">
              <a:t>16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D1B077D-2A6A-8AD6-17F9-F7994A233EF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EAF6FA9-6429-8CD0-83B3-895D773586F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B863F12-B8F9-5540-9AE1-F6C723B9ABE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6A16E56-43DF-40B3-9BAD-22C66440802D}" type="slidenum">
              <a:t>17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ADFECC6-B86F-E573-A08A-14D7BC8A91D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9845B7F-8C7E-4599-393D-7D32C861972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99066C0-5A9B-17F6-170C-14F991E847F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7B26423-F425-4B73-B1BD-0641669B1AC7}" type="slidenum">
              <a:t>18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8C5E24A-485F-AEE6-C9FC-B573132916E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B704B11-54EF-CD6F-2FC2-CADAAA25CDF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FC81A86-DEBA-2131-FC3C-287BA247036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AFB692F-1BEF-4B35-88AC-5A62C543745C}" type="slidenum">
              <a:t>19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BD75399-52B6-0C0F-2ED7-B1AA46268D3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2CF610A-DC36-1E30-1EA3-04A43ECCD8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551BCE8-D2FA-B79A-D9EF-B618EE779C1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CD79A1F-A126-46BD-A5F1-67D5C27ADE18}" type="slidenum">
              <a:t>20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A87804F-F982-AD90-225C-F26F29F7804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0ADF11D-901A-318C-60A8-76B9ED76E35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CC25976-42CB-3624-666E-A14D5E0E75D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CCEAA10-074B-409D-B141-7833D6999697}" type="slidenum">
              <a:t>2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E18C10C-4840-8C14-0C55-9EC98C1CC76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9E76A7F-8589-59F3-C5DD-2B8AFF9AA08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43AF0C8-733F-6A1F-1E5D-5D6AB67BC04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1F68CE7-01FB-406C-A34F-75E3028F5B1E}" type="slidenum">
              <a:t>21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DE718D0-ECAB-1539-80DD-112F2E1C25C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2FAC385-257E-9CF0-A58D-2F3848B1068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4CD892A-93E7-C691-3EAB-CFD8F368022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7FDCCCF-8087-4532-B358-179231C62DDA}" type="slidenum">
              <a:t>22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2D52D7E-EB0B-4CF9-F029-D07AAF05CDA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7AC7FA4-20CD-D1A0-D801-A24C093AB11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40EE366-4ABA-D7C1-4683-A2A5393D5C0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C8C473D-03D4-4E1A-BA5B-FF05D25681E6}" type="slidenum">
              <a:t>23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FF9D63A-650C-39FF-E91C-F37CF4D3262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9B514A5-B3A1-2120-5E4C-C4A764302A1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ACD5F4-921F-A034-1000-A8CE702625E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59B37D1-5FC3-46E2-A320-1DD58ABE3E7E}" type="slidenum">
              <a:t>24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E57CEBC-42F9-9204-973F-1F16A7AB75B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C107679-2001-B6E0-B46A-85CB9D21301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397D29C-7A7C-7D06-3901-553734C82F5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A10E688-E938-4D0B-AA0C-91FC058DD86F}" type="slidenum">
              <a:t>25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E90E007-19C0-BD39-FBB2-25358078E3E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19DE595-F9B4-09F7-BA3C-94B96623FCF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F0639E7-64C6-4131-9E14-87FA98303E2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81DF638-80CF-4DFE-8931-6F80F7E5EF60}" type="slidenum">
              <a:t>26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FA3B8B1-E690-4CF6-99DF-08A4F4A52F9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9E57B97-7DBB-428B-B5E6-4D42A48859C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47C8D32-913B-3542-07A6-8AAF16C90F3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B20E582-85CB-44BC-BDBB-7F68FF718E7E}" type="slidenum">
              <a:t>27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3E0ADA2-1666-FC5D-5DC0-2F287830D20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4218374-DB59-70E8-4F17-6D5182B7DC0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D4048D-DFBF-66A7-DC1F-6CD9709E7C0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601D172-F776-4D49-A0BE-77E9CFECAB25}" type="slidenum">
              <a:t>29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B41DA0E-7FBE-C8DE-B8ED-1C99856C6F6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8B5C7FA-EEF6-8E9A-7F4E-7BE4B0B276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D672F68-EABE-2461-3D9E-D9F6979CE52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B64235B-34D3-4CCB-A95A-A6BB259142E2}" type="slidenum">
              <a:t>30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14C1B59-7938-3143-5C88-54E79DC6883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7E49D68-3FC4-59F0-911A-4300D7583B4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3082BCB-BBD7-2F2B-1A88-29250A9A0DC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99ED10D-A663-4402-BB72-00297DADE303}" type="slidenum">
              <a:t>31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53B9A77-881F-AF6C-13A9-DCD86134A13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FDE9FA7-20A7-E910-748C-E2C6C543D6F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2B64D6F-21E6-D145-B47A-CE24465F110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FD7B3F2-9769-47D1-AC5F-027319E62E03}" type="slidenum">
              <a:t>3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A95E4ED-4C51-144B-BACF-4DB7A6A7E3D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643F022-66CD-28C1-68B2-E0260E0E18E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163000-B644-3952-D513-9D03067FAAE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F847721-7C8F-462A-8E7E-CAA29C577C94}" type="slidenum">
              <a:t>32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2AB9084-14E2-DF0B-CF66-71530B467A8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AE4BAA7-4B05-2833-B4CE-84125564C9A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86EFA84-D38A-F2C5-204B-F771EBDDF3C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781D3C5-F262-4DE3-A824-3DCA97A91F0A}" type="slidenum">
              <a:t>33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E333F31-4912-1DAB-BE3C-2F26C9FC3ED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79D4AA2-3092-6EC0-FD52-D550926E528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8B4A616-6AEF-1FDC-9BFD-B483D940058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A934F18-DF9F-4D7A-AE55-EAEE35C16D58}" type="slidenum">
              <a:t>34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57DC9B3-59E6-9724-51F6-C158CAE3976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BA4E77D-E74A-E8A8-2AC0-271FD7CD473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A43058E-3D43-66F1-A465-A0B65FF071B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31B1407-7338-4BB2-87F9-E8292E080C84}" type="slidenum">
              <a:t>35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D0EC084-756F-8FBE-4469-843EB967BC9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E94D9F3-9391-5046-FE6A-9A3BA6D58FE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7FA12F5-DFF0-2FAE-B0BC-E25BDE154A3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4CD7A19-C6A1-415E-B6A7-32CB93D4BD59}" type="slidenum">
              <a:t>36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29A55AA-014D-DADA-A0CE-7AAE718CA07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39E26E9-E17B-614D-9B5E-E3F2E9E11A3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C6025F2-C11B-80C8-A344-775CD5FB269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1B86900-BA69-4C45-9748-F172D4246C22}" type="slidenum">
              <a:t>37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BBC67E1-5718-F1B0-C715-DA47E5EBEA4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1BDCA14-0B5C-D0A1-B274-73EBE61A68E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BA748AE-CFC3-B4D9-FE66-0419ED217E6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6DD2FF1-49AF-431A-A8BB-83A8FE9E03CE}" type="slidenum">
              <a:t>38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92F6C9C-12BB-0771-1254-160E35210A8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385A02A-E41E-2D6E-4824-FDE32E72075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BB5420E-822C-7C6C-FCCD-57823832480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9FAF8F8-7771-4D41-B579-B28820C6C45D}" type="slidenum">
              <a:t>39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72EFE5C-140A-751B-097F-A5DDB3A03EC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5B2674C-FAF4-2E38-3D11-BEF68642ED5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02429D-52E9-4F1C-A5CB-FCB82D812E5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AE04D00-ECBF-4B2E-A119-C35A04D348F4}" type="slidenum">
              <a:t>40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03941FD-74B9-10CD-9453-5DCA0A33FCC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2D7819D-F802-1EF9-0C90-B3E071A713F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76EB5F7-BD8A-E0F7-5282-489C2713689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7233148-32AB-4545-9EA2-7AD520502050}" type="slidenum">
              <a:t>41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4139EFB-FA2E-B166-402C-6F55078E848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0175C66-450D-1B2E-C1CB-A4A8953D199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02FFBBA-4E32-FE44-E35D-D718E0E3E22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3237CEF-512F-4A1E-B634-696148669657}" type="slidenum">
              <a:t>4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11098C2-33BD-ABCD-EED6-D666E768BB2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222F674-53BD-884A-B010-BE275E4562C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6D1518C-5A75-A0E0-D995-3FA11FBEBC3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7858655-6560-4C12-B708-6B832EFA075F}" type="slidenum">
              <a:t>42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4368DC3-F9DA-3941-DB40-B72396158A0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2FFA1B2-69D8-7DE0-4F49-1B6BDBC0C38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D9E0E66-E5D2-9835-3BB3-CD0CE5B1D5D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5D1A1FD-0775-4649-81AF-8923196D846D}" type="slidenum">
              <a:t>43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BDDAF14-B29C-E00E-ABEB-80F0B826D85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AEDEE7E-0858-C585-9517-AB91A759527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514D003-9ECA-E64F-9C47-13E8E2F8989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CE13AC8-F729-4840-BA47-D03D4C221A97}" type="slidenum">
              <a:t>49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64CD277-DDA9-D579-2EB2-3F705F46F0B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4DB2A15-560A-64EF-6BB1-5A66A14A077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F08F1E0-B82F-ED6F-6F35-21A7FFC9C64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84E26D6-70E5-44B7-BA50-B71E22287E3B}" type="slidenum">
              <a:t>50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9C9E3D7-6AAE-5D50-B74A-39EE27D987B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EA8A306-22B0-390B-F2BC-ED21B8E7785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209D8FC-635F-F4E9-7EF6-38A5B500BF1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141CA2A-9DB8-4076-8C9D-7F260C9F5A49}" type="slidenum">
              <a:t>51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83C306F-030E-192D-34A4-508213CB5A9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C39C490-DA6B-E550-243A-7E919DFB071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E427EC7-8CA4-519E-67F6-97EFFF97A9A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C0901B5-E2A2-4531-9681-5E6DE6AA4919}" type="slidenum">
              <a:t>52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AA93417-DDB1-4429-69FC-3E4D239FB1F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5C640A9-B187-5DF8-F6BD-50CE38B82AE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FDB8465-13F7-CF39-CBE4-5C0DAF0B24C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15DFBC8-5216-41B7-B561-A0D24627B07B}" type="slidenum">
              <a:t>54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12FB1B7-E63E-D5C2-2A72-438A8A0AAFC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F0C39EE-A8C5-9988-D6BA-9C6166DCF99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E6B0E59-0015-23F5-A7F7-1EC12B2AEE8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13AF8FB-9646-4AF1-87A3-C2F8E739B21B}" type="slidenum">
              <a:t>55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E5BCAC4-8C19-E66B-1ED2-B2E57FA9D9C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7D7A70F-A41B-BE21-AC1D-E97AED4D0E0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981103B-33B3-39CD-9C91-E3931CAB84C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2FB62AF-D2D6-4C7E-AD83-0108FB7CB822}" type="slidenum">
              <a:t>56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B8B25EB-0B74-4ABA-0EF6-27397F333D8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D107161-AC48-DF1A-EAF0-BE678C79D01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493FB2F-96DF-3E64-1073-C6E6E117764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7BFA05B-B5DD-40FE-AFAC-B3ED95639153}" type="slidenum">
              <a:t>57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52324D5-1CE1-677B-0C41-6E33369B6DE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54676E0-C93C-DA94-F091-606FC0BFE41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BE87D0D-0E7E-1286-3146-6B43171C783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FB098F4-91E9-46C1-84BF-86B223C29D66}" type="slidenum">
              <a:t>6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59DEAE1-3FD7-E6C6-3F1F-E842F377D30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7C82DEF-15F0-B0B2-4F34-4432B1B2212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9DA4090-A4F3-A1C8-22EE-E28857C3538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B1CD524-CAFB-4B22-B5FB-07A10128C045}" type="slidenum">
              <a:t>58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3BA46EB-E3F4-3961-A0D2-0776B310F78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25656AE-ED47-3274-9ECA-871A337AF27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82EAE87-F5A9-9637-D2D5-F54BABD94F6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A43F8D6-8C28-416C-BB0B-25FDCE2235B8}" type="slidenum">
              <a:t>59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54CA234-F041-DB35-0B67-45819A6565F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D17A33B-3EB9-70C9-0BD5-E8B18BF523D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AF71D75-124E-E7CF-17CA-2D0529B40C1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A3CC030-D55A-4440-8C23-545072296260}" type="slidenum">
              <a:t>60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10033E6-2091-8A47-FD3F-459571BE4B9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2EB7D26-02AC-4687-3B98-B2A23635526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F5BD2E0-E41F-26FB-AE80-983AF2FBFDE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6DC4224-A759-43AA-8060-8A3E527B2814}" type="slidenum">
              <a:t>61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00A7A28-BABE-78CA-2852-89B502AC7C0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0D74099-D522-34CD-B4FB-73AB844CF49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7B25B84-9A38-AB1A-DE4E-330634A0144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7B9B86E-EF0F-4CFC-85FE-CDADEC4E45FB}" type="slidenum">
              <a:t>62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59B3146-2597-118A-4CDF-1D735D7BCC3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1A2FD39-6997-C458-33F6-45EF1F92EC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51997DB-226D-8CB4-D3BF-8D3D84065F3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04C893F-356D-4637-9705-56DDBF86A3CC}" type="slidenum">
              <a:t>63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0C5F663-7960-C611-82A5-553DAEDF694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7DA213A-B91F-AB2B-0A83-000F0BBB9A2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48E81C6-1BC1-EFDC-3431-CD746110F3B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577B449-88D9-48AC-A146-E59A5E04004F}" type="slidenum">
              <a:t>64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20004C0-DD5E-BA11-2E53-B6FFCCCC75A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810B095-B6BC-4D5E-E3F4-D4B9F0B58B9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0DAE750-D9C1-35A0-6563-DABC26AB958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7CE9039-0861-4CA2-8C34-84392E78889B}" type="slidenum">
              <a:t>65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84D48F9-5454-A0B5-9B4B-7E7B182F344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790534B-9D34-8D55-960E-8C6B6E60A98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90FA17E-EEE0-A4C1-47B4-EA3F4856829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3CC3C76-4795-4612-8658-B489277D10FE}" type="slidenum">
              <a:t>66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14093A6-7965-D445-D26E-12C2E64F1D0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B36B316-7894-E6A3-F835-E268EB49D55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024610-9348-0F3F-5BBE-ECC557162B1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4FE1767-A72D-4EC2-A0AC-CD13B6233169}" type="slidenum">
              <a:t>67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6628CB1-42EF-4218-91F6-365D6C98CD1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85C0A95-F3DF-7A88-6F97-88E17492C85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47ADB56-83AE-9A4B-4FA3-57B8FCC1A94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AD24EF9-E685-4121-AE18-26BE4FE9274C}" type="slidenum">
              <a:t>7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CD60C3E-E348-7E85-84C4-06A859591FA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D19B382-6093-DE24-56A8-A38A68D8782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96C15D6-3723-86BC-34B8-6A44E48C5BC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00FB612-942D-43C4-AD24-C6067AA92320}" type="slidenum">
              <a:t>68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BA88760-B1FF-80A1-9A50-2ED88911BCE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C377DBA-8EF8-0BF1-9F73-C30B46DA58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F89999F-907F-6F1C-D96F-76B428984CA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73BE922-B023-47CB-8CB3-0D0BADFC511D}" type="slidenum">
              <a:t>69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153E68B-E0E2-D325-1E81-0D9A796E5A3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0664ECB-9139-F683-58B0-943B958E673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3D56172-29BF-C572-33CC-AE3ED942DAB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14383AD-6810-4B63-B825-87C226C27767}" type="slidenum">
              <a:t>70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C497754-E421-7930-D143-9FC14303FE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09CC0B6-EAE9-014D-0D41-483EF264901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C7DFAFE-3803-A37F-5973-812CF95BC96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0ABA01B-9ACE-419D-9521-E33411B29BAD}" type="slidenum">
              <a:t>71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948973F-D798-73E7-F2BA-6D5F7749A37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491914C-2016-7ED1-27A3-E0B91D1068A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40F4267-4AE5-46CC-1D41-29738AC6E03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BD3E6CD-E0D8-42F8-9126-2A7C9F2CCB44}" type="slidenum">
              <a:t>72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F9EA6B9-EA16-8992-5A41-6F655E31F88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D14D421-6C3E-9CBD-7C66-C9907106AB3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AD157B-DDF8-0132-B23C-55A055DFD64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A65924D-7CFA-4D74-A901-6B0935E0AFD9}" type="slidenum">
              <a:t>73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E720C11-EC16-DC2D-8D37-2C6ACF1AC65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D193B2B-323F-23A1-8576-10DC9BDBDB0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78E4D7C-D85B-0686-C3B7-067C80F2F8F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5870DBB-71D8-4CC5-93FF-FCA4CDE8F936}" type="slidenum">
              <a:t>74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C0805D8-92C7-3788-A56D-5EA694FDFD8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F0C3D11-A427-30D1-A597-9CCE143DD94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D616462-10B5-5BD0-787F-118F49CB64A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4CE1796-D261-4510-AC8F-6B3531598726}" type="slidenum">
              <a:t>75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AC40BB1-F8B2-B4E2-AA1D-EF4E7BE0C92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82606B8-A419-7C33-BA26-5E4A2F01C57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E5415AF-D40F-B65A-B775-ED2DDBAD619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AEF2212-1DF3-4905-9AA6-B2D2E404A489}" type="slidenum">
              <a:t>77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685FE8D-EC1F-2AE0-BB1C-AC3BC264E4D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B8245C8-DE68-27E5-553F-12B5804B82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082DC20-AE36-AEF3-9C06-E4D0F463DF8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D2B72EC-A59C-4D3A-8292-522A65A735DA}" type="slidenum">
              <a:t>78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7DA927B-7D21-403A-9D9C-20FEBABEA79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00B6268-AB7D-4800-1650-513DF61CE7C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C8A8357-0EDE-3326-433E-D6950A7DF01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537B7FE-DBA0-4D88-9E8F-DCFE0C6A72E7}" type="slidenum">
              <a:t>8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63EF367-842B-2213-5FD0-E7440F18F69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C020974-2F18-92C3-1544-D9BA797EF77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C33B232-9A73-68D3-4474-76E59FF006A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9D1903A-B16D-48A2-AA93-15A788DB51A2}" type="slidenum">
              <a:t>79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374294D-0935-245C-AC5D-2971299DC99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079215D-2E82-C623-7987-05E324F7A84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D513AB8-2E44-BDAB-E4EC-C14CC667895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C02379E-90F7-4FCF-B1BF-4D385CC63803}" type="slidenum">
              <a:t>80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656D839-F718-1CA8-A7BA-F91E19F54B1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BCB6EB1-A805-8756-985C-1FDB4728576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1F9007D-6164-58FC-9AC1-53B918AE0B3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2F19810-D333-4BBC-B616-F393CE089C89}" type="slidenum">
              <a:t>81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F523825-1144-5A54-9E13-C5867602DF7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912C3CD-6929-47CD-2C8E-F573CA5D9FE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B7A882E-E0E9-613A-9E1E-16C87CB3BDF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7D9DEE3-D5ED-4643-BF63-D5F182583490}" type="slidenum">
              <a:t>82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0A450A2-83A6-E6F4-395F-E1791033EF0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E4DE6B5-6AD2-CCCE-748D-F298BCB4B3F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AC4058A-9972-9913-6EDC-A4769E99D71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24DE6EC-C49C-4528-ADAA-504583DBD1AB}" type="slidenum">
              <a:t>83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9134D03-B991-AFCD-A9E6-9D54D64B0D7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A2A4550-B008-81E2-D7DE-C6CF0600729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6D25399-4D97-8B0F-3F6F-CDD5A58E17B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7248899-55E3-4B62-9F58-8ECE75FD9AEE}" type="slidenum">
              <a:t>84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CB18606-3D4A-BE24-7A50-E585169B126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E83C40F-E579-AAD5-E600-10A2E431BEE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AF8C1D9-D4C3-FE1E-E24C-B40A79FA777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B671943-AD4D-497A-A3E1-393F5693D3EA}" type="slidenum">
              <a:t>85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B31065B-D5AE-82B9-3839-4047F33FAEB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6F76ABA-FC02-9443-0918-51C1984252D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56801A2-E432-B7A3-C4CF-4BE611E3EFE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8935077-8ADF-4DD0-BFBD-16ADD6738CE5}" type="slidenum">
              <a:t>86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7FF6768-016E-097A-0BF7-E974300D974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D7A4258-7264-FF62-71A4-C7BDDA5EF8D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923D05D-5C1C-ABD7-22F7-8B176A78736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7399431-C983-4AB2-A277-14FFA6EAAA2A}" type="slidenum">
              <a:t>87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3F68A48-E9F0-6347-E8E8-9FAAC5C1AE8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E0C0734-1DE5-7518-4792-A620E4E775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6474BE0-17A9-5CF0-827F-81EA51B3AEB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85C7986-6F0C-4599-951E-CCFF4606862B}" type="slidenum">
              <a:t>88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1915387-53C7-65AD-80B2-9016E9D59C5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679E442-9257-6061-9D2F-5F036E972A9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6BD219-29D6-9DFD-7CE0-2D877BD8119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93380A5-8938-4174-BC13-F2AD03209CE9}" type="slidenum">
              <a:t>9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35544A0-7DB9-73FE-0876-0316CE53D53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86294BA-18C2-92C1-B342-AE2E39A2B39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185C08F-7710-C178-0CDE-C8FE1134617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BFFA940-274A-4055-B051-367925D773D9}" type="slidenum">
              <a:t>89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FCB4F3A-6B2A-5E37-A756-ABC16E1BBF0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D2F904D-1779-ED21-B70D-BDCC6B15F30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939414F-FA94-A091-B875-C46FB59D2E5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3023B16-19B0-498D-8C97-872975242A31}" type="slidenum">
              <a:t>90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94805CE-80BB-260A-7588-2AB7CC570CA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50416D2-BCE5-BB40-6AED-FB8630C7813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377164B-1A58-473B-B298-B1D710172A2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FAF8F83-99C8-4DD6-AAFE-CDFDFF140E6B}" type="slidenum">
              <a:t>91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56D5145-21F9-F18E-D553-AA51DAC79B3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B9DB211-22B6-5111-9C52-BEF5BC77A1A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D226AB3-CDC7-4914-ADA9-47D4910E3E5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0B39946-AF23-4F32-8204-093710B9B8F5}" type="slidenum">
              <a:t>92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CDF9B1E-7663-4675-BF17-F6242EBB30D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413421B-90AB-4466-8B35-76B8E6BC477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ACD86F1-39E2-C5DA-0CC4-5B895184DC3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DA25752-D4DC-46FA-87A9-4C05A3C12087}" type="slidenum">
              <a:t>93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FC717E1-142A-D204-8B35-2EC3961AD62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B72E118-B0A5-DD93-4146-907D4AE4B81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5FA4360-A1CD-D47B-1298-CF3FAB6C2F1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2621AD1-4408-4D27-B899-2BB7FD1003D0}" type="slidenum">
              <a:t>94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ADF6B36-5B73-2CCC-DBAD-FC0AB3B4620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F4D0FEC-62FD-B9B1-AB2F-BCACD22EFE0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0F9D9C0-27E8-3355-07CD-57017AC7512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512D25A-95D8-4C8B-AE8A-C0E924D393FD}" type="slidenum">
              <a:t>95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2BA6471-E53C-C384-0A9A-B43536A728F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DB8692A-19BA-6623-E33C-6E8DFCCD5DB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D9EC83E-1793-8060-131B-3D5697428AD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5E8049D-D04B-4E44-9DD9-216B8A829B50}" type="slidenum">
              <a:t>96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F26286C-7A16-25B2-B9F1-A83E893763C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87A07BF-E79A-6680-6351-AFBABFA1F26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75ED5A3-0DF3-581F-5F9B-11348DF7C7C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551C9B5-296E-4382-9B5B-BFFF755324FA}" type="slidenum">
              <a:t>97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6946C26-0F15-09CC-AA10-4CFD73C203F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ED5E3F8-1590-4107-BCCA-3610FBEB8FF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8F30A3D-2D44-D44A-B258-DE4FCEB951B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2D652E4-61E5-4B7B-B6FB-B825895E35EC}" type="slidenum">
              <a:t>98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45B55CF-BAC7-73EF-D0C8-0D94D5E94F8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8772C7D-0F2B-5D41-FC16-7059077EC26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2B1B25E-C674-7578-8ECA-D2A2873A802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DB0EE97-299D-4479-B3F8-D8C68199B040}" type="slidenum">
              <a:t>10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653D398-D748-D5AE-644E-64F0D7CEF60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91F8636-AC7B-4F6A-E39E-CD4EC1935FD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E5D63B-8ED2-2D05-5D47-70D180C1B5C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EA810A0-A9CD-49F7-92CE-1F6DBE1FB091}" type="slidenum">
              <a:t>99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8AD0DCB-1878-5BC5-EEDC-2F01EC2E649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48807A2-A405-1192-7597-AAC363E8787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CF203F6-2889-67C0-0FA4-A0C9A8DCAC7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F4726F5-3CA8-48FF-A27B-FDC7731E1247}" type="slidenum">
              <a:t>100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FFFFC0D-71C9-EE9F-493B-7E959049B95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2ECB9D1-9AA1-9FF6-1C1F-3A8A3340017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BA6F927-1C22-E685-6196-62F1A430C89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BF409A2-A996-49F5-809B-42724F70DB3B}" type="slidenum">
              <a:t>101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F9BB151-0FE5-B32E-7451-AB5A7BDFE58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3883088-1AAF-C843-B0BD-A9624047ACC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69F7788-0D81-27FD-8309-4B6DA8F323A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26D181F-3570-4D38-81D4-FA819A95B4EF}" type="slidenum">
              <a:t>102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15ED49A-4AC9-9ECC-5B89-39B1E5EE133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7E4B1E6-36B9-06F3-82AA-039571D74DF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416A6E3-0ED0-4E5D-B0D8-B6138F831E4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46F4F6E-A8B4-4D57-9153-8CA221FB38F1}" type="slidenum">
              <a:t>103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18247A9-0396-4A68-A983-8EA0FC191D6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A715A4F-B746-420E-ADC0-4BC91831569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93230CC-A770-62A0-66CF-6B80C2DF7F9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A8D9852-16FE-4D65-9C03-E8134BB46B52}" type="slidenum">
              <a:t>104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CDBB538-3430-BE7E-75B8-BC4B9BD588A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8EF4E3A-5116-BFFD-68F9-6083FD894C8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9E7E362-D620-6D82-571F-335975D106A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5F8C085-EF1D-45D6-B1E8-BF25025EEFA2}" type="slidenum">
              <a:t>105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1DF4A15-5620-4F8D-BCE8-E205DC963A2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7492FE2-7A1E-6932-3D64-AC20D6A7A37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9CFA269-C768-5D7F-F17A-CE2C60FD713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061F045-0C74-454E-A886-CB75A4D86D8B}" type="slidenum">
              <a:t>106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256AFD7-38D5-5A79-91C4-81745BDAFCD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C606097-04F0-D2F8-E52E-0ED6B6328D1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6753548-DA4B-3906-4CFA-998B33CCE19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CB4325C-02D6-4F52-BD18-5CAF50EEECDE}" type="slidenum">
              <a:t>107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79E5B0F-C4A7-A019-2BA9-9713C1DE4F8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7A9A554-D2D7-A386-5FB3-6E7AB892EF6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48F804D-BAC6-573F-A41A-004A63A0EFB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7BA6371-1DE2-4B13-A0D5-8951098BF7E4}" type="slidenum">
              <a:t>108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38AB8B8-0CBA-81AC-B489-7EEFC9C6A6D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C426D4D-3468-2E30-E573-DE4EE6E9F08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B86EA3-759E-24A7-75F6-0E8E3CA091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EFF8519-790B-D5D5-B0E9-A140231205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2D7398-778D-4C34-A441-C166E7A1E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AAEF8-1915-4869-AEEA-04B05B85E5DC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BF0AF7-EBB5-D6D1-1857-9F6170961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614D743-C4AD-933E-2296-DDE05E882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6FE5-60FE-4D38-947A-94EC9E92B9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53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D25299-500E-9414-D6F9-4AC40CA11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3567462-73F0-6CC8-1420-6D14D81B9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29AB4A-1AE6-0141-DA0C-F2048CA1D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AAEF8-1915-4869-AEEA-04B05B85E5DC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C9F948F-601C-C59F-1B8E-52C55207C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867B09-FF4F-9E7B-DEC5-6F0524FE5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6FE5-60FE-4D38-947A-94EC9E92B9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0873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8794E62-43DA-7C58-4A63-F4B5FFD6AE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FABD5F2-7838-36DE-F3E4-76DC66CFB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BB4C5C-1929-EC7C-7CFE-DCF1B4FCD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AAEF8-1915-4869-AEEA-04B05B85E5DC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A42C442-29D0-4603-2BB4-C4DB48FA2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E11BA8-1D21-5EBE-799F-BF16C05B1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6FE5-60FE-4D38-947A-94EC9E92B9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1916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C78CE-CC01-9FB2-CF77-CC4FC82DE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811FF2-66BC-8C56-8A61-B8906A7D8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68CFD5-4697-9AD8-A053-34403962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AAEF8-1915-4869-AEEA-04B05B85E5DC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50F82AE-375B-B3D1-EB6F-008B77D15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10DC5A-0DA2-1E54-D35C-72643F0A8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6FE5-60FE-4D38-947A-94EC9E92B9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2805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F343F9-D861-288B-090F-846487885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28A4C9-79ED-46CA-CFE7-66D3C26EC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619D17A-BCB3-EA83-A782-F8EFE2930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AAEF8-1915-4869-AEEA-04B05B85E5DC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06F6B1A-349F-7DB1-CD5D-281E184A2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63BA20-1337-5E04-CC6C-A16BC08CD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6FE5-60FE-4D38-947A-94EC9E92B9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8301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AE041-6D67-079E-9D96-6324F673C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D0350A-852E-5FFB-6B94-4C43CF7F02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6F076CE-06E7-01BD-BEE3-E60E839F6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AA457C9-77A4-8A82-B2C2-77EB309C9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AAEF8-1915-4869-AEEA-04B05B85E5DC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3975195-DB51-5137-FDCB-F96B195DC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016A4CE-DE6C-5636-47C1-A6F3D899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6FE5-60FE-4D38-947A-94EC9E92B9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7804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E80288-FC4B-1AAF-FCE7-6D32262E1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300A482-AC7F-C0F4-2545-EB29C388A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6423D98-9AF6-E811-A329-B1C92A378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8E92386-E623-308E-91FC-8E3722F3D9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BD207CA-4AD6-2A4A-84FA-1D014FE76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9B800A7-543E-76E4-B5AC-8D8339230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AAEF8-1915-4869-AEEA-04B05B85E5DC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77E99F2-052B-4EA6-1DE5-A82ECB028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2EEA413-3F66-3853-E13F-66546A8D0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6FE5-60FE-4D38-947A-94EC9E92B9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5016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EEEF20-7D45-474C-303B-CFAF992D0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AD9DA00-0FAD-E44B-472E-560E68CCC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AAEF8-1915-4869-AEEA-04B05B85E5DC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D5D1E7F-7F42-F101-CE86-002B61DF6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41169AA-CC97-BCD8-2203-56B6885FA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6FE5-60FE-4D38-947A-94EC9E92B9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0002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1EF91DB-6E9F-AF37-4019-861386B1E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AAEF8-1915-4869-AEEA-04B05B85E5DC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B511F2A-0BB7-2CDB-FFA4-D44469C9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AC84464-3836-1F41-9F24-77B000CB9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6FE5-60FE-4D38-947A-94EC9E92B9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6945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C12FB-641B-9DA7-1CDD-94275A641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4A198B-0D0B-0A88-03CD-88B1F9B28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9427970-1385-5ECC-7701-26438062B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63D6DE2-3A67-593A-F823-FE3FC1FAE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AAEF8-1915-4869-AEEA-04B05B85E5DC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0393A6-9E6E-DE76-ED01-6EAB9E98D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B4B01F5-09DD-2FC1-A54F-3A075F65D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6FE5-60FE-4D38-947A-94EC9E92B9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2204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1CE077-809F-5F71-2427-CE6F7E18A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E4C42F5-0630-22AB-F00E-236D3DACCA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E8FAB78-7486-9DB4-1CE6-6A33F36C6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B4BF3CF-17A0-0438-796A-28CF8B90E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AAEF8-1915-4869-AEEA-04B05B85E5DC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B39574F-2DF8-E409-AFAD-7F99463E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B60AA3B-A775-5156-71D7-1964DFB45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6FE5-60FE-4D38-947A-94EC9E92B9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3454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C73E888-7196-7840-014F-E3790A2D7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9CE492-AB43-7F96-17C0-B168DEA25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BEC2BD-A52D-82A7-1968-A0EDBB4391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AAEF8-1915-4869-AEEA-04B05B85E5DC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4B61745-4189-E5A5-AE68-0F8FE64CD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956E62-E741-89CE-958C-5B5DF57AC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A6FE5-60FE-4D38-947A-94EC9E92B9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65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port: P&amp;G, Peltz expected to enter 'snake pit'">
            <a:extLst>
              <a:ext uri="{FF2B5EF4-FFF2-40B4-BE49-F238E27FC236}">
                <a16:creationId xmlns:a16="http://schemas.microsoft.com/office/drawing/2014/main" id="{E1AAEB38-151F-7C87-F3A5-46FC3C91F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4C8EAF9-0DDE-8F4E-24A5-1C11D22842D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 algn="ctr"/>
            <a:r>
              <a:rPr lang="en-US" sz="6000">
                <a:solidFill>
                  <a:srgbClr val="FFFFFF"/>
                </a:solidFill>
              </a:rPr>
              <a:t>politiek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E547F2-5DC0-C617-BE1E-F39E43DF9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70" t="7691" r="30890" b="12501"/>
          <a:stretch/>
        </p:blipFill>
        <p:spPr>
          <a:xfrm>
            <a:off x="2661854" y="272900"/>
            <a:ext cx="6867525" cy="63117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E65F3E-C62C-0E41-943B-7CBC01B0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05"/>
          <a:stretch/>
        </p:blipFill>
        <p:spPr>
          <a:xfrm>
            <a:off x="2400251" y="208479"/>
            <a:ext cx="7391498" cy="64410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D32B9A-25D6-67DB-FC2B-49AC1B2E2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936" y="457200"/>
            <a:ext cx="8114128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48FA3B-099A-FA78-6C1F-7345DA02A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49" t="12020" r="30078" b="16987"/>
          <a:stretch/>
        </p:blipFill>
        <p:spPr>
          <a:xfrm>
            <a:off x="2867025" y="252090"/>
            <a:ext cx="6296025" cy="6353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edical Healthcare Solutions | LinkedIn">
            <a:extLst>
              <a:ext uri="{FF2B5EF4-FFF2-40B4-BE49-F238E27FC236}">
                <a16:creationId xmlns:a16="http://schemas.microsoft.com/office/drawing/2014/main" id="{0956A75B-2811-46B3-BAD6-F8C117768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A5C97B2-89BF-4E8E-A711-0DD750677A5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</a:rPr>
              <a:t>medisch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FF975-62A7-DE09-B3E7-69A432B8A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16" y="457200"/>
            <a:ext cx="10661168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390410-B5FE-6059-2098-D4145F74EC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58" t="5449" r="16106" b="5929"/>
          <a:stretch/>
        </p:blipFill>
        <p:spPr>
          <a:xfrm>
            <a:off x="2009775" y="427339"/>
            <a:ext cx="8000811" cy="6003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7B90EF-F4C2-3DDC-9B4B-219398E6CE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9" t="9616" r="38547" b="20993"/>
          <a:stretch/>
        </p:blipFill>
        <p:spPr>
          <a:xfrm>
            <a:off x="1885949" y="289741"/>
            <a:ext cx="8181976" cy="61082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D67FCD-9AFE-5CB5-A1FA-99695EA795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25" b="20032"/>
          <a:stretch/>
        </p:blipFill>
        <p:spPr>
          <a:xfrm>
            <a:off x="1219200" y="324762"/>
            <a:ext cx="9598171" cy="5790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4AF06B-A213-F379-AE0B-815FFF7EA0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2" t="8493" r="1050" b="19231"/>
          <a:stretch/>
        </p:blipFill>
        <p:spPr>
          <a:xfrm>
            <a:off x="1114424" y="352425"/>
            <a:ext cx="10325101" cy="5505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59465E-97FC-827A-C384-F2B1D43946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39" t="9455" r="42787" b="18911"/>
          <a:stretch/>
        </p:blipFill>
        <p:spPr>
          <a:xfrm>
            <a:off x="2638042" y="235528"/>
            <a:ext cx="6915150" cy="63865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52DA60-0FD1-7F6A-2DEC-22F4CAC8F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181" y="195988"/>
            <a:ext cx="4715638" cy="6466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55EEA4-CB45-3864-E9A1-3CD88E23E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99" t="8494" r="36568" b="14904"/>
          <a:stretch/>
        </p:blipFill>
        <p:spPr>
          <a:xfrm>
            <a:off x="3258284" y="259328"/>
            <a:ext cx="5810251" cy="63389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9BF1C8E-A3EF-F960-4C0B-87D616F962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05" t="15545" r="36118" b="14583"/>
          <a:stretch/>
        </p:blipFill>
        <p:spPr>
          <a:xfrm>
            <a:off x="3180599" y="348545"/>
            <a:ext cx="5830035" cy="616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2095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45B3B0E-0283-6539-41CA-DECE126F27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" t="12020" r="48828" b="16346"/>
          <a:stretch/>
        </p:blipFill>
        <p:spPr>
          <a:xfrm>
            <a:off x="2457450" y="316972"/>
            <a:ext cx="6953250" cy="608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3973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B2CA10-EDCD-E8D9-BAE3-A471638D2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112" y="456986"/>
            <a:ext cx="503301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1999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A3C71D-CE07-B1B7-7343-2FA62437AF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85" t="9455" r="26021" b="14904"/>
          <a:stretch/>
        </p:blipFill>
        <p:spPr>
          <a:xfrm>
            <a:off x="2443162" y="373251"/>
            <a:ext cx="7305675" cy="59555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0909D8-0338-3318-4D46-F271A5E3F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89" t="26602" r="24129" b="18429"/>
          <a:stretch/>
        </p:blipFill>
        <p:spPr>
          <a:xfrm>
            <a:off x="1566848" y="178402"/>
            <a:ext cx="9058303" cy="5450873"/>
          </a:xfrm>
          <a:prstGeom prst="rect">
            <a:avLst/>
          </a:prstGeom>
          <a:noFill/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37978D4-7FD8-A4FA-EFBF-F308ACF26D39}"/>
              </a:ext>
            </a:extLst>
          </p:cNvPr>
          <p:cNvSpPr txBox="1"/>
          <p:nvPr/>
        </p:nvSpPr>
        <p:spPr>
          <a:xfrm>
            <a:off x="411414" y="5925085"/>
            <a:ext cx="4121698" cy="468727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>
              <a:defRPr sz="1800"/>
            </a:pPr>
            <a:r>
              <a:rPr lang="nl-NL" sz="1400" dirty="0">
                <a:highlight>
                  <a:srgbClr val="FFFF00"/>
                </a:highlight>
                <a:latin typeface="Arial" pitchFamily="18"/>
                <a:ea typeface="Microsoft YaHei" pitchFamily="2"/>
                <a:cs typeface="Lucida Sans" pitchFamily="2"/>
              </a:rPr>
              <a:t>https://rwmalonemd.substack.com/p/coronavax-safety-in-the-netherlands?s=r&amp;utm_campaign=post&amp;utm_medium=web&amp;utm_source=direct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4CBF2E-68EE-D681-D585-499E2727AA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02" t="17468" r="40355" b="12179"/>
          <a:stretch/>
        </p:blipFill>
        <p:spPr>
          <a:xfrm>
            <a:off x="2285616" y="104430"/>
            <a:ext cx="7620001" cy="644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E94D24-A50F-3B7E-3A64-782F070FE2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79" t="10096" r="33774" b="31731"/>
          <a:stretch/>
        </p:blipFill>
        <p:spPr>
          <a:xfrm>
            <a:off x="2047874" y="266699"/>
            <a:ext cx="8415689" cy="5057775"/>
          </a:xfrm>
          <a:prstGeom prst="rect">
            <a:avLst/>
          </a:prstGeom>
          <a:noFill/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6CE5A92-E5C6-1D42-6CDD-270BF64F44A0}"/>
              </a:ext>
            </a:extLst>
          </p:cNvPr>
          <p:cNvSpPr txBox="1"/>
          <p:nvPr/>
        </p:nvSpPr>
        <p:spPr>
          <a:xfrm>
            <a:off x="4317133" y="6151565"/>
            <a:ext cx="3672779" cy="31482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>
              <a:defRPr sz="1800"/>
            </a:pPr>
            <a:r>
              <a:rPr lang="nl-NL" sz="1633" dirty="0">
                <a:highlight>
                  <a:srgbClr val="FFFF00"/>
                </a:highlight>
                <a:latin typeface="Arial" pitchFamily="18"/>
                <a:ea typeface="Microsoft YaHei" pitchFamily="2"/>
                <a:cs typeface="Lucida Sans" pitchFamily="2"/>
              </a:rPr>
              <a:t>https://elifesciences.org/articles/78513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C34F78-1C8A-41A4-CF6C-E239316B24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83" t="11859" r="18720" b="21635"/>
          <a:stretch/>
        </p:blipFill>
        <p:spPr>
          <a:xfrm>
            <a:off x="1114425" y="399446"/>
            <a:ext cx="9782175" cy="60591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A45551-5F59-FDAB-DF5F-358CF3BFC7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80" t="9455" r="14154" b="16346"/>
          <a:stretch/>
        </p:blipFill>
        <p:spPr>
          <a:xfrm>
            <a:off x="1220297" y="514350"/>
            <a:ext cx="9751405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D52908-B462-CF4C-E857-A5CCA8C40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26" t="12339" r="42247" b="16186"/>
          <a:stretch/>
        </p:blipFill>
        <p:spPr>
          <a:xfrm>
            <a:off x="3280979" y="236076"/>
            <a:ext cx="5629275" cy="63854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355527-24B8-8ADB-0980-6F4523DA6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03882"/>
            <a:ext cx="11277600" cy="26502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8D97D-BB4C-AFA1-6BEC-B32921739A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39" t="10736" r="38101" b="14584"/>
          <a:stretch/>
        </p:blipFill>
        <p:spPr>
          <a:xfrm>
            <a:off x="2357055" y="307264"/>
            <a:ext cx="7477124" cy="6073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D2D3B3-6CB1-EB60-BC89-229B4D9DB2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06" t="6892" r="22596" b="12980"/>
          <a:stretch/>
        </p:blipFill>
        <p:spPr>
          <a:xfrm>
            <a:off x="1499805" y="449290"/>
            <a:ext cx="9191624" cy="59589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0D799C-EA03-F914-4CE7-2208FF47F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45" t="10096" r="25301" b="20673"/>
          <a:stretch/>
        </p:blipFill>
        <p:spPr>
          <a:xfrm>
            <a:off x="1914142" y="677982"/>
            <a:ext cx="8362950" cy="5501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B8691F4-97CA-4B9A-2519-E6425E77F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" y="0"/>
            <a:ext cx="12126685" cy="6858000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03D7875-BAD2-EEC9-9AC9-D1BCD4573A0A}"/>
              </a:ext>
            </a:extLst>
          </p:cNvPr>
          <p:cNvSpPr txBox="1">
            <a:spLocks/>
          </p:cNvSpPr>
          <p:nvPr/>
        </p:nvSpPr>
        <p:spPr>
          <a:xfrm>
            <a:off x="2006082" y="550506"/>
            <a:ext cx="9347718" cy="1140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rgbClr val="FFFF00"/>
                </a:solidFill>
              </a:rPr>
              <a:t>demonstraties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C29CBB-4484-EC90-AFF8-40FD30AF45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1" b="23168"/>
          <a:stretch/>
        </p:blipFill>
        <p:spPr>
          <a:xfrm>
            <a:off x="2443064" y="419877"/>
            <a:ext cx="7578014" cy="5822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A56671-1288-6415-DD17-E548B75BC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457200"/>
            <a:ext cx="10566400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04D4D3-25F9-F922-8286-ABFA43384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589" y="361950"/>
            <a:ext cx="6536055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3F4D94-614E-F97B-16DD-593D69249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829" y="457200"/>
            <a:ext cx="5022341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4DAACC-928E-2801-FDA7-3D71DC856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996" y="295275"/>
            <a:ext cx="5247704" cy="6334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564812-B387-AF61-D361-A1C2DD41B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82" t="12500" r="37649" b="12019"/>
          <a:stretch/>
        </p:blipFill>
        <p:spPr>
          <a:xfrm>
            <a:off x="2509837" y="306852"/>
            <a:ext cx="7172325" cy="624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79834E-6144-6A27-4915-D68428390F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04" t="10096" r="30979" b="11058"/>
          <a:stretch/>
        </p:blipFill>
        <p:spPr>
          <a:xfrm>
            <a:off x="2171699" y="261626"/>
            <a:ext cx="7686675" cy="6334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7790E5-2282-2820-77BC-B7B11B991D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82" t="16026" r="34315" b="8013"/>
          <a:stretch/>
        </p:blipFill>
        <p:spPr>
          <a:xfrm>
            <a:off x="3252404" y="268391"/>
            <a:ext cx="5686425" cy="63207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BDED0E-7CEF-ADE4-D5E8-9F31F13817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10" t="9295" r="26021" b="13461"/>
          <a:stretch/>
        </p:blipFill>
        <p:spPr>
          <a:xfrm>
            <a:off x="2551652" y="271189"/>
            <a:ext cx="7088695" cy="63156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6D908B-90B6-C64F-AB7A-911FA5BCD8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40" t="7853" r="41256" b="10577"/>
          <a:stretch/>
        </p:blipFill>
        <p:spPr>
          <a:xfrm>
            <a:off x="3190491" y="254815"/>
            <a:ext cx="5810251" cy="63479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E7AA26-1765-8C03-13A2-F6AFCCB152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20" t="8333" r="41166" b="25321"/>
          <a:stretch/>
        </p:blipFill>
        <p:spPr>
          <a:xfrm>
            <a:off x="3157154" y="176049"/>
            <a:ext cx="5876925" cy="65054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FE8D5D-C04B-0A28-A8EB-7059ED9CC1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17" t="7532" r="43690" b="20513"/>
          <a:stretch/>
        </p:blipFill>
        <p:spPr>
          <a:xfrm>
            <a:off x="3352800" y="192028"/>
            <a:ext cx="5276850" cy="64735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EB44E-892B-3E7D-048A-DBE50B500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93" t="7372" r="30349" b="11218"/>
          <a:stretch/>
        </p:blipFill>
        <p:spPr>
          <a:xfrm>
            <a:off x="2333625" y="895350"/>
            <a:ext cx="5838825" cy="4838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BF7E44-7D0A-682A-9C5B-DDCA71EAF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36" t="7371" r="35938" b="15385"/>
          <a:stretch/>
        </p:blipFill>
        <p:spPr>
          <a:xfrm>
            <a:off x="2652712" y="326823"/>
            <a:ext cx="6886575" cy="62043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F9D912-DF30-FBB1-E8F9-BE330B44AF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28" t="7853" r="24219" b="12820"/>
          <a:stretch/>
        </p:blipFill>
        <p:spPr>
          <a:xfrm>
            <a:off x="2124075" y="376045"/>
            <a:ext cx="7943850" cy="61059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98D5DA-C319-F51F-CFC1-383251D86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514" y="457200"/>
            <a:ext cx="5482971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B15A69-6431-B88D-3B56-526EBCB280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05" t="6891" r="29537" b="8013"/>
          <a:stretch/>
        </p:blipFill>
        <p:spPr>
          <a:xfrm>
            <a:off x="2419350" y="866775"/>
            <a:ext cx="5838826" cy="5057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31F1539-4392-4C66-8922-C07FFC5FA7A1}"/>
              </a:ext>
            </a:extLst>
          </p:cNvPr>
          <p:cNvSpPr txBox="1">
            <a:spLocks/>
          </p:cNvSpPr>
          <p:nvPr/>
        </p:nvSpPr>
        <p:spPr>
          <a:xfrm>
            <a:off x="0" y="2665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600" b="1" dirty="0">
                <a:solidFill>
                  <a:srgbClr val="FF0000"/>
                </a:solidFill>
              </a:rPr>
              <a:t>Propaganda en censuur</a:t>
            </a:r>
          </a:p>
        </p:txBody>
      </p:sp>
      <p:pic>
        <p:nvPicPr>
          <p:cNvPr id="1028" name="Picture 4" descr="Afbeeldingen Censuur, stockfoto's | Depositphotos®">
            <a:extLst>
              <a:ext uri="{FF2B5EF4-FFF2-40B4-BE49-F238E27FC236}">
                <a16:creationId xmlns:a16="http://schemas.microsoft.com/office/drawing/2014/main" id="{4DF80E12-2CC4-47A8-B3BE-C095DC426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996518"/>
            <a:ext cx="5067300" cy="459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320C6F-86EF-0621-A924-E76DBB6CB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14" t="9456" r="32332" b="10897"/>
          <a:stretch/>
        </p:blipFill>
        <p:spPr>
          <a:xfrm>
            <a:off x="2581275" y="201689"/>
            <a:ext cx="7372350" cy="62848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9063799-F3A8-C8FF-412A-E1BCBFF49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149" y="233148"/>
            <a:ext cx="5624936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25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2FB9E9-B2F8-3472-55EE-4BA6B79689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16" t="8013" r="29717" b="18269"/>
          <a:stretch/>
        </p:blipFill>
        <p:spPr>
          <a:xfrm>
            <a:off x="2966654" y="337923"/>
            <a:ext cx="6257926" cy="6181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C57C6C-6069-B1FD-2800-6E9FDB5604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93" t="12661" r="31250" b="15224"/>
          <a:stretch/>
        </p:blipFill>
        <p:spPr>
          <a:xfrm>
            <a:off x="2601064" y="279411"/>
            <a:ext cx="6989106" cy="59118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5E1785-14A0-80BE-D67A-FEDEDB2CC7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4" t="27564" r="55949" b="28847"/>
          <a:stretch/>
        </p:blipFill>
        <p:spPr>
          <a:xfrm>
            <a:off x="1981199" y="511045"/>
            <a:ext cx="8410576" cy="58359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CFEE5-71A7-DDEE-C1DE-F3CF6F06CE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42" t="6730" r="29267" b="19071"/>
          <a:stretch/>
        </p:blipFill>
        <p:spPr>
          <a:xfrm>
            <a:off x="1861881" y="196367"/>
            <a:ext cx="8468238" cy="62234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9C0740-7E84-2BA1-DE78-96F9083460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" t="9615" r="51894" b="6891"/>
          <a:stretch/>
        </p:blipFill>
        <p:spPr>
          <a:xfrm>
            <a:off x="2409442" y="161925"/>
            <a:ext cx="7372350" cy="6074653"/>
          </a:xfrm>
          <a:prstGeom prst="rect">
            <a:avLst/>
          </a:prstGeom>
          <a:noFill/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7036071-2B4C-5FF2-FD91-E826D35CAC06}"/>
              </a:ext>
            </a:extLst>
          </p:cNvPr>
          <p:cNvSpPr txBox="1"/>
          <p:nvPr/>
        </p:nvSpPr>
        <p:spPr>
          <a:xfrm>
            <a:off x="346242" y="6148718"/>
            <a:ext cx="9211343" cy="547357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>
              <a:defRPr sz="1800"/>
            </a:pPr>
            <a:r>
              <a:rPr lang="nl-NL" sz="1633" dirty="0">
                <a:highlight>
                  <a:srgbClr val="FFFF00"/>
                </a:highlight>
                <a:latin typeface="Arial" pitchFamily="18"/>
                <a:ea typeface="Microsoft YaHei" pitchFamily="2"/>
                <a:cs typeface="Lucida Sans" pitchFamily="2"/>
              </a:rPr>
              <a:t>https://web.archive.org/web/20220413202329/https://support.google.com/youtube/answer/9891785?hl=en&amp;ref_topic=10833358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75CAAB-DAD6-ADB2-5C4E-B1B384FBD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2" t="9936" r="52703" b="5128"/>
          <a:stretch/>
        </p:blipFill>
        <p:spPr>
          <a:xfrm>
            <a:off x="2861879" y="107311"/>
            <a:ext cx="6467475" cy="66429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0996CA-F68D-2D9A-B5A2-3BFDB1B4B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53" t="7852" r="36839" b="4327"/>
          <a:stretch/>
        </p:blipFill>
        <p:spPr>
          <a:xfrm>
            <a:off x="2590417" y="158916"/>
            <a:ext cx="7010400" cy="63185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305996-D837-AC55-5809-BBCECA2A2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23" t="29006" r="873" b="5129"/>
          <a:stretch/>
        </p:blipFill>
        <p:spPr>
          <a:xfrm>
            <a:off x="642554" y="214223"/>
            <a:ext cx="10906126" cy="6100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0984FC-0A32-9F34-0F61-9B2ADE5193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0" t="9775" r="38642" b="27564"/>
          <a:stretch/>
        </p:blipFill>
        <p:spPr>
          <a:xfrm>
            <a:off x="2945223" y="115982"/>
            <a:ext cx="6300787" cy="6456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19AD3E-CD0A-6821-C64A-DB926035E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15" t="10417" r="36568" b="37340"/>
          <a:stretch/>
        </p:blipFill>
        <p:spPr>
          <a:xfrm>
            <a:off x="2918564" y="222053"/>
            <a:ext cx="6354871" cy="6413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FA0278-F1B8-2FA9-09ED-0704F07EB6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61" t="12821" r="37470" b="13462"/>
          <a:stretch/>
        </p:blipFill>
        <p:spPr>
          <a:xfrm>
            <a:off x="3135232" y="421366"/>
            <a:ext cx="5934076" cy="60148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75F10D-CE12-9674-C82F-73F1F26C1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131" y="457200"/>
            <a:ext cx="6495737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181C8-CB10-D944-2E90-130E048731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68" b="17949"/>
          <a:stretch/>
        </p:blipFill>
        <p:spPr>
          <a:xfrm>
            <a:off x="3885817" y="365339"/>
            <a:ext cx="4419600" cy="6126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A740F6-FDE4-D138-7594-E972C0CF19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22" t="16026" r="37850" b="40476"/>
          <a:stretch/>
        </p:blipFill>
        <p:spPr>
          <a:xfrm>
            <a:off x="2574498" y="466950"/>
            <a:ext cx="7287959" cy="59984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C6604D-D15E-9919-3D1D-9B7522BD2B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968"/>
          <a:stretch/>
        </p:blipFill>
        <p:spPr>
          <a:xfrm>
            <a:off x="2656119" y="233362"/>
            <a:ext cx="6879761" cy="6391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870103-EB19-B355-200C-02EA2591FD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40" t="5289" r="43149" b="38461"/>
          <a:stretch/>
        </p:blipFill>
        <p:spPr>
          <a:xfrm>
            <a:off x="2952750" y="213667"/>
            <a:ext cx="6286500" cy="62332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C6F5F7-DAF4-B4A1-60E1-C0729678EA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77" t="12339" r="29627" b="29487"/>
          <a:stretch/>
        </p:blipFill>
        <p:spPr>
          <a:xfrm>
            <a:off x="2162176" y="303195"/>
            <a:ext cx="7600950" cy="60375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EC492890-A2EA-FF3E-10AA-FB83386E03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2" t="11057" r="38281" b="13782"/>
          <a:stretch/>
        </p:blipFill>
        <p:spPr>
          <a:xfrm>
            <a:off x="2801086" y="268103"/>
            <a:ext cx="6267450" cy="632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271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ternationaal - Nictiz">
            <a:extLst>
              <a:ext uri="{FF2B5EF4-FFF2-40B4-BE49-F238E27FC236}">
                <a16:creationId xmlns:a16="http://schemas.microsoft.com/office/drawing/2014/main" id="{B94A0357-397F-4DFB-9403-B1284788C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96" y="262941"/>
            <a:ext cx="11791950" cy="633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A332D43-DA41-42D0-970B-6D0472B130B6}"/>
              </a:ext>
            </a:extLst>
          </p:cNvPr>
          <p:cNvSpPr txBox="1"/>
          <p:nvPr/>
        </p:nvSpPr>
        <p:spPr>
          <a:xfrm>
            <a:off x="193962" y="262941"/>
            <a:ext cx="6068291" cy="715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4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Internationaal</a:t>
            </a:r>
            <a:endParaRPr lang="nl-NL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9368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D078CB0-1900-691F-2FED-16EA702FB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493" y="457200"/>
            <a:ext cx="669701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097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CFC481D-8922-90F0-8129-6603D732B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2" t="17789" r="31250" b="8173"/>
          <a:stretch/>
        </p:blipFill>
        <p:spPr>
          <a:xfrm>
            <a:off x="2942842" y="285749"/>
            <a:ext cx="6305550" cy="612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078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3150DA6-C644-CF5A-6704-C6571AB4D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7" t="19231" r="25841" b="13622"/>
          <a:stretch/>
        </p:blipFill>
        <p:spPr>
          <a:xfrm>
            <a:off x="2347912" y="275488"/>
            <a:ext cx="7496175" cy="630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891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08FB5E-5301-B1A8-CBAC-95069BC00E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47" t="7051" r="38280" b="12981"/>
          <a:stretch/>
        </p:blipFill>
        <p:spPr>
          <a:xfrm>
            <a:off x="2635469" y="391344"/>
            <a:ext cx="6920296" cy="62263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C3E90358-010A-C822-FCE2-BB4A0339B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7" t="10420" r="32061" b="22432"/>
          <a:stretch/>
        </p:blipFill>
        <p:spPr>
          <a:xfrm>
            <a:off x="1709671" y="232766"/>
            <a:ext cx="8771892" cy="63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809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98C0DD-2412-8D05-9BFA-6596A8756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40" t="13943" r="33323" b="19391"/>
          <a:stretch/>
        </p:blipFill>
        <p:spPr>
          <a:xfrm>
            <a:off x="2328480" y="269595"/>
            <a:ext cx="7534274" cy="63183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228C98-ABE9-9D4C-C480-C03899CA23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54"/>
          <a:stretch/>
        </p:blipFill>
        <p:spPr>
          <a:xfrm>
            <a:off x="3810001" y="156811"/>
            <a:ext cx="4343400" cy="65443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0C0C95-03F6-2AC3-10C7-48A3176E7D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26" t="8173" r="36929" b="20352"/>
          <a:stretch/>
        </p:blipFill>
        <p:spPr>
          <a:xfrm>
            <a:off x="3314700" y="173200"/>
            <a:ext cx="5562599" cy="6511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5552055-E4BD-EBFF-4D91-153DEED05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5930" r="1490" b="16987"/>
          <a:stretch/>
        </p:blipFill>
        <p:spPr>
          <a:xfrm>
            <a:off x="3930968" y="84391"/>
            <a:ext cx="4003357" cy="677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540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87F214-FB42-CC21-4C07-0F45D3DD0B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3" t="15224" r="40444" b="14904"/>
          <a:stretch/>
        </p:blipFill>
        <p:spPr>
          <a:xfrm>
            <a:off x="2860547" y="201118"/>
            <a:ext cx="6470140" cy="6455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299EAE-D85C-F28B-94F2-FDE776F45C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52" t="10096" r="34316" b="10417"/>
          <a:stretch/>
        </p:blipFill>
        <p:spPr>
          <a:xfrm>
            <a:off x="2237991" y="180760"/>
            <a:ext cx="7715251" cy="64960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836A87-2B75-4234-A622-3CC7241C36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26" t="13141" r="4207" b="17307"/>
          <a:stretch/>
        </p:blipFill>
        <p:spPr>
          <a:xfrm>
            <a:off x="879021" y="385762"/>
            <a:ext cx="10433957" cy="6086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C9C8DC-5DC0-2018-233C-051BF1EB4D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63" t="9134" r="35306" b="5609"/>
          <a:stretch/>
        </p:blipFill>
        <p:spPr>
          <a:xfrm>
            <a:off x="3021256" y="214312"/>
            <a:ext cx="6149487" cy="6429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A402B7-0B46-AC96-C55B-B39A0CAEAA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" t="14263" r="8353" b="28365"/>
          <a:stretch/>
        </p:blipFill>
        <p:spPr>
          <a:xfrm>
            <a:off x="635185" y="590549"/>
            <a:ext cx="10920864" cy="4876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2F7C50-1C2E-0849-2DAE-3BD51CEA9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06" t="8064" r="39334" b="12904"/>
          <a:stretch/>
        </p:blipFill>
        <p:spPr>
          <a:xfrm>
            <a:off x="2066541" y="132789"/>
            <a:ext cx="8058151" cy="65919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84A69-2FFD-E3AF-9F7E-17027DBE41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81" t="7051" r="41797" b="24840"/>
          <a:stretch/>
        </p:blipFill>
        <p:spPr>
          <a:xfrm>
            <a:off x="3343275" y="206114"/>
            <a:ext cx="5505449" cy="64457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B4F744-A1CA-7A7B-0849-4BF27E8D98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2" t="8814" r="19441" b="17949"/>
          <a:stretch/>
        </p:blipFill>
        <p:spPr>
          <a:xfrm>
            <a:off x="815689" y="457199"/>
            <a:ext cx="10560621" cy="5943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0A9E3E-CE10-D1F9-8767-E83C48DD64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21" t="10897" r="33864" b="23718"/>
          <a:stretch/>
        </p:blipFill>
        <p:spPr>
          <a:xfrm>
            <a:off x="2423730" y="136922"/>
            <a:ext cx="7343774" cy="64448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7519BA-AA4E-B594-1835-3FDA006FA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314"/>
          <a:stretch/>
        </p:blipFill>
        <p:spPr>
          <a:xfrm>
            <a:off x="3187065" y="313203"/>
            <a:ext cx="6109335" cy="62311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AD0E8A-CCB7-6B36-511B-FDDF487A7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802" y="457200"/>
            <a:ext cx="6622395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301CE6-9BFA-3995-B91A-C615D84A4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31" t="6730" r="38553" b="15225"/>
          <a:stretch/>
        </p:blipFill>
        <p:spPr>
          <a:xfrm>
            <a:off x="2766629" y="346624"/>
            <a:ext cx="6657976" cy="61643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A784AA-9538-852A-C71E-02CAE65B8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25" t="10897" r="31701" b="14103"/>
          <a:stretch/>
        </p:blipFill>
        <p:spPr>
          <a:xfrm>
            <a:off x="1800224" y="277160"/>
            <a:ext cx="8782051" cy="6303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393B34-4E26-D9D1-9991-E7DBCFA93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3" t="17646" r="36478" b="21955"/>
          <a:stretch/>
        </p:blipFill>
        <p:spPr>
          <a:xfrm>
            <a:off x="2480879" y="678872"/>
            <a:ext cx="7229475" cy="5664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757D60-74FF-0258-BC44-F1D8E29F6F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68" b="4968"/>
          <a:stretch/>
        </p:blipFill>
        <p:spPr>
          <a:xfrm>
            <a:off x="3140002" y="437303"/>
            <a:ext cx="5911230" cy="5982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6EA4A1-10F7-110C-DFCE-51BD52D45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687" y="170036"/>
            <a:ext cx="4975860" cy="6517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DBAF2D-6573-30C1-0E2C-60C1323727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45" t="7372" r="42068" b="12179"/>
          <a:stretch/>
        </p:blipFill>
        <p:spPr>
          <a:xfrm>
            <a:off x="2980942" y="121302"/>
            <a:ext cx="6229350" cy="66149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AD778C-BEA4-5AAB-9566-4D007CC5D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802" y="457200"/>
            <a:ext cx="6622396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79E8D3-7B68-1622-1F47-DA96682CFC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71" t="10256" r="35306" b="9295"/>
          <a:stretch/>
        </p:blipFill>
        <p:spPr>
          <a:xfrm>
            <a:off x="2833687" y="186068"/>
            <a:ext cx="6524625" cy="6485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3553AD-711B-BB71-B212-DFCB39D92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0" t="8493" r="23949" b="38141"/>
          <a:stretch/>
        </p:blipFill>
        <p:spPr>
          <a:xfrm>
            <a:off x="586363" y="505408"/>
            <a:ext cx="11153344" cy="4400550"/>
          </a:xfrm>
          <a:prstGeom prst="rect">
            <a:avLst/>
          </a:prstGeom>
          <a:noFill/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AA9E8E5-55E5-DAE4-2C82-76DE3A71DBC1}"/>
              </a:ext>
            </a:extLst>
          </p:cNvPr>
          <p:cNvSpPr txBox="1"/>
          <p:nvPr/>
        </p:nvSpPr>
        <p:spPr>
          <a:xfrm>
            <a:off x="2360645" y="5654619"/>
            <a:ext cx="7604780" cy="31482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>
              <a:defRPr sz="1800"/>
            </a:pPr>
            <a:r>
              <a:rPr lang="nl-NL" sz="1633" dirty="0">
                <a:highlight>
                  <a:srgbClr val="FFFF00"/>
                </a:highlight>
                <a:latin typeface="Arial" pitchFamily="18"/>
                <a:ea typeface="Microsoft YaHei" pitchFamily="2"/>
                <a:cs typeface="Lucida Sans" pitchFamily="2"/>
              </a:rPr>
              <a:t>https://www.thelancet.com/journals/lanres/article/PIIS2213-2600(22)00300-9/fulltext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0B27C7-7C4E-C5B2-7D12-705D05C6D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25" t="12660" r="38552" b="12339"/>
          <a:stretch/>
        </p:blipFill>
        <p:spPr>
          <a:xfrm>
            <a:off x="2495166" y="249453"/>
            <a:ext cx="7200902" cy="63586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357D72-F99A-39B3-F10F-CCB5DA8AF5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99" t="8014" r="38822" b="36217"/>
          <a:stretch/>
        </p:blipFill>
        <p:spPr>
          <a:xfrm>
            <a:off x="3005137" y="237248"/>
            <a:ext cx="6181725" cy="63835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ECB3B6-A085-72F9-1A4D-37817EFBD6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64" t="12339" r="35486" b="13622"/>
          <a:stretch/>
        </p:blipFill>
        <p:spPr>
          <a:xfrm>
            <a:off x="2152266" y="260754"/>
            <a:ext cx="7886702" cy="6336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ten voor agenda 2030">
            <a:extLst>
              <a:ext uri="{FF2B5EF4-FFF2-40B4-BE49-F238E27FC236}">
                <a16:creationId xmlns:a16="http://schemas.microsoft.com/office/drawing/2014/main" id="{9C99074B-2A70-EFE1-44A2-D14FC38A9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92" y="340988"/>
            <a:ext cx="8438321" cy="641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83EC5CBB-36F8-6157-ACBC-88FEB4FF8759}"/>
              </a:ext>
            </a:extLst>
          </p:cNvPr>
          <p:cNvSpPr txBox="1">
            <a:spLocks/>
          </p:cNvSpPr>
          <p:nvPr/>
        </p:nvSpPr>
        <p:spPr>
          <a:xfrm>
            <a:off x="8925339" y="2067340"/>
            <a:ext cx="9206948" cy="915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/>
              <a:t>Agenda 2030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272CFB7-0071-F533-7EA8-BCB9FAA37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11" r="1235" b="31667"/>
          <a:stretch/>
        </p:blipFill>
        <p:spPr>
          <a:xfrm>
            <a:off x="3552826" y="323850"/>
            <a:ext cx="477583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018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E7B840-87B8-92E4-4332-12941FF3DC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58" t="8172" r="42698" b="37500"/>
          <a:stretch/>
        </p:blipFill>
        <p:spPr>
          <a:xfrm>
            <a:off x="2266950" y="323312"/>
            <a:ext cx="7658100" cy="58735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BAFCC5-E355-7769-88D8-98FA43DA8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75" t="7853" r="37470" b="26603"/>
          <a:stretch/>
        </p:blipFill>
        <p:spPr>
          <a:xfrm>
            <a:off x="2495167" y="260551"/>
            <a:ext cx="7200900" cy="6336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46A459-89FC-ABC2-2745-B9FC23F99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905" y="180974"/>
            <a:ext cx="5633630" cy="65661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84BBA5-6453-93A1-44E8-11DEBD6B8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983" y="457200"/>
            <a:ext cx="4844033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D49CA5-6007-5385-81C3-5E4E76AE23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73" t="12821" r="27554" b="32692"/>
          <a:stretch/>
        </p:blipFill>
        <p:spPr>
          <a:xfrm>
            <a:off x="1645443" y="381001"/>
            <a:ext cx="8901113" cy="5934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F75A8C-BFE7-35B7-F6A2-D1CF415667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9" t="7532" r="38732" b="14263"/>
          <a:stretch/>
        </p:blipFill>
        <p:spPr>
          <a:xfrm>
            <a:off x="2380665" y="533646"/>
            <a:ext cx="7285849" cy="57907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C57663-0987-B321-87FA-BAF5D40D59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84" t="18269" r="34855" b="17949"/>
          <a:stretch/>
        </p:blipFill>
        <p:spPr>
          <a:xfrm>
            <a:off x="2795587" y="421956"/>
            <a:ext cx="6600826" cy="62550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EFE6CE-57DB-A473-05C0-28BBCA469D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6" t="7051" r="27014" b="20032"/>
          <a:stretch/>
        </p:blipFill>
        <p:spPr>
          <a:xfrm>
            <a:off x="1376362" y="742950"/>
            <a:ext cx="9439276" cy="55633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16BE56-16C6-BC44-1409-53206AEF4C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04" t="7371" r="39453" b="14904"/>
          <a:stretch/>
        </p:blipFill>
        <p:spPr>
          <a:xfrm>
            <a:off x="2371341" y="230584"/>
            <a:ext cx="7448552" cy="63964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8DEF3C-C2D6-0B50-1A62-876AE8C4D6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90" t="7853" r="38191" b="15865"/>
          <a:stretch/>
        </p:blipFill>
        <p:spPr>
          <a:xfrm>
            <a:off x="1899853" y="392020"/>
            <a:ext cx="8391527" cy="60735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D4FB79-0B68-F4F8-562A-A697D5BA10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35" t="8013" r="39994" b="12500"/>
          <a:stretch/>
        </p:blipFill>
        <p:spPr>
          <a:xfrm>
            <a:off x="2880929" y="106369"/>
            <a:ext cx="6429376" cy="6508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308193-BC0D-D866-5986-CC77C0031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48" t="7692" r="35938" b="16827"/>
          <a:stretch/>
        </p:blipFill>
        <p:spPr>
          <a:xfrm>
            <a:off x="2099879" y="222666"/>
            <a:ext cx="7991475" cy="6412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3777C6-480D-AF64-7EBD-62F52B5BFF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87" t="9936" r="39633" b="16346"/>
          <a:stretch/>
        </p:blipFill>
        <p:spPr>
          <a:xfrm>
            <a:off x="2376104" y="199831"/>
            <a:ext cx="7439025" cy="64579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A3F8A7-59C4-601C-ED51-1E76604A41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58" t="12339" r="39273" b="21795"/>
          <a:stretch/>
        </p:blipFill>
        <p:spPr>
          <a:xfrm>
            <a:off x="2516337" y="364027"/>
            <a:ext cx="7158560" cy="61295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11D679-C354-BF43-920A-F7D7069119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5" t="9936" r="16647" b="15705"/>
          <a:stretch/>
        </p:blipFill>
        <p:spPr>
          <a:xfrm>
            <a:off x="1873961" y="723899"/>
            <a:ext cx="8444077" cy="5210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BD8845-DC2C-7907-E126-8FB33A3E1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35" t="12339" r="28005" b="18109"/>
          <a:stretch/>
        </p:blipFill>
        <p:spPr>
          <a:xfrm>
            <a:off x="2628900" y="364393"/>
            <a:ext cx="6934200" cy="6129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87319D-FDC4-F8FA-7AF7-AB8B6B1D6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010" y="457200"/>
            <a:ext cx="7693980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ABD68B-F175-44C5-BF63-3CD4AD7BECA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nl-NL"/>
              <a:t>juridisch</a:t>
            </a:r>
          </a:p>
        </p:txBody>
      </p:sp>
      <p:pic>
        <p:nvPicPr>
          <p:cNvPr id="4098" name="Picture 2" descr="Denial of Justice in International Investment Law | Aceris Law LLC">
            <a:extLst>
              <a:ext uri="{FF2B5EF4-FFF2-40B4-BE49-F238E27FC236}">
                <a16:creationId xmlns:a16="http://schemas.microsoft.com/office/drawing/2014/main" id="{B37901BD-5351-4E77-82C7-D67645669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1" y="482951"/>
            <a:ext cx="7915274" cy="535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172E34-67C2-C310-E2CB-F692502E4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84935"/>
            <a:ext cx="11277600" cy="40881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A7520-9F22-E2D2-1D07-1E66F7E888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61" t="7051" r="39633" b="9776"/>
          <a:stretch/>
        </p:blipFill>
        <p:spPr>
          <a:xfrm>
            <a:off x="2509454" y="257807"/>
            <a:ext cx="7172326" cy="6341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DE7FFB-D675-E7D4-5473-C7347C4F19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32" t="5930" r="12320" b="15224"/>
          <a:stretch/>
        </p:blipFill>
        <p:spPr>
          <a:xfrm>
            <a:off x="1246523" y="381898"/>
            <a:ext cx="9662648" cy="58188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EE84C3-2D6A-2F2C-9995-DD1E03DC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60" t="11218" r="19441" b="23077"/>
          <a:stretch/>
        </p:blipFill>
        <p:spPr>
          <a:xfrm>
            <a:off x="1681304" y="545824"/>
            <a:ext cx="9180242" cy="5454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E0619C-E9AF-CAA7-ACCD-B9FEC6572C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86" t="8975" r="38010" b="23718"/>
          <a:stretch/>
        </p:blipFill>
        <p:spPr>
          <a:xfrm>
            <a:off x="2433254" y="283631"/>
            <a:ext cx="7324725" cy="62903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CE1D86-BFFF-7777-2620-91F8960AC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99" t="9134" r="36208" b="23718"/>
          <a:stretch/>
        </p:blipFill>
        <p:spPr>
          <a:xfrm>
            <a:off x="2845019" y="162947"/>
            <a:ext cx="6501196" cy="65316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989C04-9E6F-1351-8DD6-A61FA53AD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027" y="199918"/>
            <a:ext cx="6279945" cy="6458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219</Words>
  <Application>Microsoft Office PowerPoint</Application>
  <PresentationFormat>Breedbeeld</PresentationFormat>
  <Paragraphs>126</Paragraphs>
  <Slides>127</Slides>
  <Notes>115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127</vt:i4>
      </vt:variant>
    </vt:vector>
  </HeadingPairs>
  <TitlesOfParts>
    <vt:vector size="132" baseType="lpstr">
      <vt:lpstr>Arial</vt:lpstr>
      <vt:lpstr>Calibri</vt:lpstr>
      <vt:lpstr>Calibri Light</vt:lpstr>
      <vt:lpstr>Verdana</vt:lpstr>
      <vt:lpstr>Kantoorthema</vt:lpstr>
      <vt:lpstr>politiek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juridisch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medisch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politiek</dc:title>
  <dc:creator>mr. Jeroen S. Pols</dc:creator>
  <cp:lastModifiedBy>mr. Jeroen S. Pols</cp:lastModifiedBy>
  <cp:revision>1</cp:revision>
  <dcterms:created xsi:type="dcterms:W3CDTF">2022-08-26T05:43:36Z</dcterms:created>
  <dcterms:modified xsi:type="dcterms:W3CDTF">2022-08-26T10:58:46Z</dcterms:modified>
</cp:coreProperties>
</file>